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a422ad206045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a52d84a7ff41cb"/>
  </p:sldMasterIdLst>
  <p:sldIdLst>
    <p:sldId xmlns:r="http://schemas.openxmlformats.org/officeDocument/2006/relationships" id="256" r:id="R31ba1a1d980e4d93"/>
    <p:sldId xmlns:r="http://schemas.openxmlformats.org/officeDocument/2006/relationships" id="257" r:id="R6d45725c65894bdd"/>
    <p:sldId xmlns:r="http://schemas.openxmlformats.org/officeDocument/2006/relationships" id="258" r:id="Rc83a28f29a4a4095"/>
    <p:sldId xmlns:r="http://schemas.openxmlformats.org/officeDocument/2006/relationships" id="259" r:id="Rf8ffa89a9b4f4e05"/>
    <p:sldId xmlns:r="http://schemas.openxmlformats.org/officeDocument/2006/relationships" id="260" r:id="Rc7dea94439fc4b8e"/>
    <p:sldId xmlns:r="http://schemas.openxmlformats.org/officeDocument/2006/relationships" id="261" r:id="Re7f22ea4a5824804"/>
    <p:sldId xmlns:r="http://schemas.openxmlformats.org/officeDocument/2006/relationships" id="262" r:id="R350d78a2817048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52d84a7ff41cb" /><Relationship Type="http://schemas.openxmlformats.org/officeDocument/2006/relationships/slide" Target="/ppt/slides/slide1.xml" Id="R31ba1a1d980e4d93" /><Relationship Type="http://schemas.openxmlformats.org/officeDocument/2006/relationships/slide" Target="/ppt/slides/slide2.xml" Id="R6d45725c65894bdd" /><Relationship Type="http://schemas.openxmlformats.org/officeDocument/2006/relationships/slide" Target="/ppt/slides/slide3.xml" Id="Rc83a28f29a4a4095" /><Relationship Type="http://schemas.openxmlformats.org/officeDocument/2006/relationships/slide" Target="/ppt/slides/slide4.xml" Id="Rf8ffa89a9b4f4e05" /><Relationship Type="http://schemas.openxmlformats.org/officeDocument/2006/relationships/slide" Target="/ppt/slides/slide5.xml" Id="Rc7dea94439fc4b8e" /><Relationship Type="http://schemas.openxmlformats.org/officeDocument/2006/relationships/slide" Target="/ppt/slides/slide6.xml" Id="Re7f22ea4a5824804" /><Relationship Type="http://schemas.openxmlformats.org/officeDocument/2006/relationships/slide" Target="/ppt/slides/slide7.xml" Id="R350d78a2817048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d6a082cb2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1e03928ea4f7c" /><Relationship Type="http://schemas.openxmlformats.org/officeDocument/2006/relationships/theme" Target="/ppt/slideMasters/theme/theme1.xml" Id="Rfd1669116eef40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e1e03928ea4f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0a7e9c4b54d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2789db02143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6844c988445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783f933024f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7d434aa314c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97081e0424e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9e23061ea40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−238 877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−1 018 323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13 657 515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23 157 515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MARTIN STOKKE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Forskjønnelsen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55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helgems@online.no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985 174 342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 HOLDING AS</a:t>
            </a:r>
          </a:p>
        </p:txBody>
      </p:sp>
    </p:spTree>
  </p:cSld>
  <p:clrMapOvr>
    <a:masterClrMapping xmlns:a="http://schemas.openxmlformats.org/drawingml/2006/main"/>
  </p:clrMapOvr>
</p:sld>
</file>