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38ad4a3ed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fc130366b470a"/>
  </p:sldMasterIdLst>
  <p:sldIdLst>
    <p:sldId xmlns:r="http://schemas.openxmlformats.org/officeDocument/2006/relationships" id="256" r:id="Racabc9e7b3234866"/>
    <p:sldId xmlns:r="http://schemas.openxmlformats.org/officeDocument/2006/relationships" id="257" r:id="R27d0a80b86b44c05"/>
    <p:sldId xmlns:r="http://schemas.openxmlformats.org/officeDocument/2006/relationships" id="258" r:id="R5d8653a1da5d41d6"/>
    <p:sldId xmlns:r="http://schemas.openxmlformats.org/officeDocument/2006/relationships" id="259" r:id="R78c9d61cbd894351"/>
    <p:sldId xmlns:r="http://schemas.openxmlformats.org/officeDocument/2006/relationships" id="260" r:id="R1ccea246d43d4ddd"/>
    <p:sldId xmlns:r="http://schemas.openxmlformats.org/officeDocument/2006/relationships" id="261" r:id="R598cdb11362c451d"/>
    <p:sldId xmlns:r="http://schemas.openxmlformats.org/officeDocument/2006/relationships" id="262" r:id="R8e617ba90fa6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fc130366b470a" /><Relationship Type="http://schemas.openxmlformats.org/officeDocument/2006/relationships/slide" Target="/ppt/slides/slide1.xml" Id="Racabc9e7b3234866" /><Relationship Type="http://schemas.openxmlformats.org/officeDocument/2006/relationships/slide" Target="/ppt/slides/slide2.xml" Id="R27d0a80b86b44c05" /><Relationship Type="http://schemas.openxmlformats.org/officeDocument/2006/relationships/slide" Target="/ppt/slides/slide3.xml" Id="R5d8653a1da5d41d6" /><Relationship Type="http://schemas.openxmlformats.org/officeDocument/2006/relationships/slide" Target="/ppt/slides/slide4.xml" Id="R78c9d61cbd894351" /><Relationship Type="http://schemas.openxmlformats.org/officeDocument/2006/relationships/slide" Target="/ppt/slides/slide5.xml" Id="R1ccea246d43d4ddd" /><Relationship Type="http://schemas.openxmlformats.org/officeDocument/2006/relationships/slide" Target="/ppt/slides/slide6.xml" Id="R598cdb11362c451d" /><Relationship Type="http://schemas.openxmlformats.org/officeDocument/2006/relationships/slide" Target="/ppt/slides/slide7.xml" Id="R8e617ba90fa6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2376d148a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9c707412b4648" /><Relationship Type="http://schemas.openxmlformats.org/officeDocument/2006/relationships/theme" Target="/ppt/slideMasters/theme/theme1.xml" Id="R62cc78610a0c4b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9c707412b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8f1284374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89b7a7465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183091834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3bf3ec6e43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806fecad4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9e86627fa45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9bf1b9fb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