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684a27df8d45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54031f890e4335"/>
  </p:sldMasterIdLst>
  <p:sldIdLst>
    <p:sldId xmlns:r="http://schemas.openxmlformats.org/officeDocument/2006/relationships" id="256" r:id="R3d91a5c6bf224c15"/>
    <p:sldId xmlns:r="http://schemas.openxmlformats.org/officeDocument/2006/relationships" id="257" r:id="Reae4d1e281b141c6"/>
    <p:sldId xmlns:r="http://schemas.openxmlformats.org/officeDocument/2006/relationships" id="258" r:id="R726f4774074c47d1"/>
    <p:sldId xmlns:r="http://schemas.openxmlformats.org/officeDocument/2006/relationships" id="259" r:id="R59639804105042e5"/>
    <p:sldId xmlns:r="http://schemas.openxmlformats.org/officeDocument/2006/relationships" id="260" r:id="Raeb3d352f7554b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4031f890e4335" /><Relationship Type="http://schemas.openxmlformats.org/officeDocument/2006/relationships/slide" Target="/ppt/slides/slide1.xml" Id="R3d91a5c6bf224c15" /><Relationship Type="http://schemas.openxmlformats.org/officeDocument/2006/relationships/slide" Target="/ppt/slides/slide2.xml" Id="Reae4d1e281b141c6" /><Relationship Type="http://schemas.openxmlformats.org/officeDocument/2006/relationships/slide" Target="/ppt/slides/slide3.xml" Id="R726f4774074c47d1" /><Relationship Type="http://schemas.openxmlformats.org/officeDocument/2006/relationships/slide" Target="/ppt/slides/slide4.xml" Id="R59639804105042e5" /><Relationship Type="http://schemas.openxmlformats.org/officeDocument/2006/relationships/slide" Target="/ppt/slides/slide5.xml" Id="Raeb3d352f7554b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bd67eaffeb44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6f069225d4fb3" /><Relationship Type="http://schemas.openxmlformats.org/officeDocument/2006/relationships/theme" Target="/ppt/slideMasters/theme/theme1.xml" Id="R3ea0e338731141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b6f069225d4f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2e3825a344e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4ad16e2ef48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9021aae7246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866d2432448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2317778f843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REDNINGSTJENESTE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REDNINGSTJENESTE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