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1013fdf87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9ec4d47594e17"/>
  </p:sldMasterIdLst>
  <p:sldIdLst>
    <p:sldId xmlns:r="http://schemas.openxmlformats.org/officeDocument/2006/relationships" id="256" r:id="R9bec720549974635"/>
    <p:sldId xmlns:r="http://schemas.openxmlformats.org/officeDocument/2006/relationships" id="257" r:id="Rfb68d535af58474a"/>
    <p:sldId xmlns:r="http://schemas.openxmlformats.org/officeDocument/2006/relationships" id="258" r:id="R9b7fe504a748472a"/>
    <p:sldId xmlns:r="http://schemas.openxmlformats.org/officeDocument/2006/relationships" id="259" r:id="R2e9f57d5ba4143bb"/>
    <p:sldId xmlns:r="http://schemas.openxmlformats.org/officeDocument/2006/relationships" id="260" r:id="Rc86cd8185d584e24"/>
    <p:sldId xmlns:r="http://schemas.openxmlformats.org/officeDocument/2006/relationships" id="261" r:id="R0b3d68127cad405f"/>
    <p:sldId xmlns:r="http://schemas.openxmlformats.org/officeDocument/2006/relationships" id="262" r:id="Rfd5c82ace64b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9ec4d47594e17" /><Relationship Type="http://schemas.openxmlformats.org/officeDocument/2006/relationships/slide" Target="/ppt/slides/slide1.xml" Id="R9bec720549974635" /><Relationship Type="http://schemas.openxmlformats.org/officeDocument/2006/relationships/slide" Target="/ppt/slides/slide2.xml" Id="Rfb68d535af58474a" /><Relationship Type="http://schemas.openxmlformats.org/officeDocument/2006/relationships/slide" Target="/ppt/slides/slide3.xml" Id="R9b7fe504a748472a" /><Relationship Type="http://schemas.openxmlformats.org/officeDocument/2006/relationships/slide" Target="/ppt/slides/slide4.xml" Id="R2e9f57d5ba4143bb" /><Relationship Type="http://schemas.openxmlformats.org/officeDocument/2006/relationships/slide" Target="/ppt/slides/slide5.xml" Id="Rc86cd8185d584e24" /><Relationship Type="http://schemas.openxmlformats.org/officeDocument/2006/relationships/slide" Target="/ppt/slides/slide6.xml" Id="R0b3d68127cad405f" /><Relationship Type="http://schemas.openxmlformats.org/officeDocument/2006/relationships/slide" Target="/ppt/slides/slide7.xml" Id="Rfd5c82ace64b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5cfad5fe6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02dcc43243a7" /><Relationship Type="http://schemas.openxmlformats.org/officeDocument/2006/relationships/theme" Target="/ppt/slideMasters/theme/theme1.xml" Id="Rb937c6bc819e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f02dcc432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39719fd3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027f0309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aad8e557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cb0c17b4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1d86daf2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a502f20f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b1e5cb36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