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04d26b3f4543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882d67f275404e"/>
  </p:sldMasterIdLst>
  <p:sldIdLst>
    <p:sldId xmlns:r="http://schemas.openxmlformats.org/officeDocument/2006/relationships" id="256" r:id="R226343510ef741a1"/>
    <p:sldId xmlns:r="http://schemas.openxmlformats.org/officeDocument/2006/relationships" id="257" r:id="R7946eda469ac43ce"/>
    <p:sldId xmlns:r="http://schemas.openxmlformats.org/officeDocument/2006/relationships" id="258" r:id="R483cdd65304a4d45"/>
    <p:sldId xmlns:r="http://schemas.openxmlformats.org/officeDocument/2006/relationships" id="259" r:id="Rc8989ccaa56d4038"/>
    <p:sldId xmlns:r="http://schemas.openxmlformats.org/officeDocument/2006/relationships" id="260" r:id="Rf42328414fe14e55"/>
    <p:sldId xmlns:r="http://schemas.openxmlformats.org/officeDocument/2006/relationships" id="261" r:id="R0b268c81ecd74174"/>
    <p:sldId xmlns:r="http://schemas.openxmlformats.org/officeDocument/2006/relationships" id="262" r:id="R70f16f79a7de4a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82d67f275404e" /><Relationship Type="http://schemas.openxmlformats.org/officeDocument/2006/relationships/slide" Target="/ppt/slides/slide1.xml" Id="R226343510ef741a1" /><Relationship Type="http://schemas.openxmlformats.org/officeDocument/2006/relationships/slide" Target="/ppt/slides/slide2.xml" Id="R7946eda469ac43ce" /><Relationship Type="http://schemas.openxmlformats.org/officeDocument/2006/relationships/slide" Target="/ppt/slides/slide3.xml" Id="R483cdd65304a4d45" /><Relationship Type="http://schemas.openxmlformats.org/officeDocument/2006/relationships/slide" Target="/ppt/slides/slide4.xml" Id="Rc8989ccaa56d4038" /><Relationship Type="http://schemas.openxmlformats.org/officeDocument/2006/relationships/slide" Target="/ppt/slides/slide5.xml" Id="Rf42328414fe14e55" /><Relationship Type="http://schemas.openxmlformats.org/officeDocument/2006/relationships/slide" Target="/ppt/slides/slide6.xml" Id="R0b268c81ecd74174" /><Relationship Type="http://schemas.openxmlformats.org/officeDocument/2006/relationships/slide" Target="/ppt/slides/slide7.xml" Id="R70f16f79a7de4a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017d7403d40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fef7778e44a4b" /><Relationship Type="http://schemas.openxmlformats.org/officeDocument/2006/relationships/theme" Target="/ppt/slideMasters/theme/theme1.xml" Id="R41e11c5e534c4c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ffef7778e44a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10edf9c6a4e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bfac888ea46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52b42d96b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d8abd037d40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0ee88f0b74f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e86f41c1c4f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d7e9715de4d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