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60bcbea9d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0f684b8b34c07"/>
  </p:sldMasterIdLst>
  <p:sldIdLst>
    <p:sldId xmlns:r="http://schemas.openxmlformats.org/officeDocument/2006/relationships" id="256" r:id="R86fb2541d8094f1d"/>
    <p:sldId xmlns:r="http://schemas.openxmlformats.org/officeDocument/2006/relationships" id="257" r:id="R57b1bff184fc47ad"/>
    <p:sldId xmlns:r="http://schemas.openxmlformats.org/officeDocument/2006/relationships" id="258" r:id="R5f8138cb24474ad7"/>
    <p:sldId xmlns:r="http://schemas.openxmlformats.org/officeDocument/2006/relationships" id="259" r:id="R104fea1d4216459b"/>
    <p:sldId xmlns:r="http://schemas.openxmlformats.org/officeDocument/2006/relationships" id="260" r:id="R13d7ca781be34fb3"/>
    <p:sldId xmlns:r="http://schemas.openxmlformats.org/officeDocument/2006/relationships" id="261" r:id="Ree6bbb5118a9413b"/>
    <p:sldId xmlns:r="http://schemas.openxmlformats.org/officeDocument/2006/relationships" id="262" r:id="R765cd40285ab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0f684b8b34c07" /><Relationship Type="http://schemas.openxmlformats.org/officeDocument/2006/relationships/slide" Target="/ppt/slides/slide1.xml" Id="R86fb2541d8094f1d" /><Relationship Type="http://schemas.openxmlformats.org/officeDocument/2006/relationships/slide" Target="/ppt/slides/slide2.xml" Id="R57b1bff184fc47ad" /><Relationship Type="http://schemas.openxmlformats.org/officeDocument/2006/relationships/slide" Target="/ppt/slides/slide3.xml" Id="R5f8138cb24474ad7" /><Relationship Type="http://schemas.openxmlformats.org/officeDocument/2006/relationships/slide" Target="/ppt/slides/slide4.xml" Id="R104fea1d4216459b" /><Relationship Type="http://schemas.openxmlformats.org/officeDocument/2006/relationships/slide" Target="/ppt/slides/slide5.xml" Id="R13d7ca781be34fb3" /><Relationship Type="http://schemas.openxmlformats.org/officeDocument/2006/relationships/slide" Target="/ppt/slides/slide6.xml" Id="Ree6bbb5118a9413b" /><Relationship Type="http://schemas.openxmlformats.org/officeDocument/2006/relationships/slide" Target="/ppt/slides/slide7.xml" Id="R765cd40285ab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cac318670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454942e8f4b93" /><Relationship Type="http://schemas.openxmlformats.org/officeDocument/2006/relationships/theme" Target="/ppt/slideMasters/theme/theme1.xml" Id="Rcf41217b25424b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454942e8f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beb965004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75fa35e2a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7b7e6c73e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97aa02eed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c3a24f248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aeae7f2fa43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6730d135f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