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afdebb78a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9ceb6b2134cb1"/>
  </p:sldMasterIdLst>
  <p:sldIdLst>
    <p:sldId xmlns:r="http://schemas.openxmlformats.org/officeDocument/2006/relationships" id="256" r:id="R65d5a1f568d94d8f"/>
    <p:sldId xmlns:r="http://schemas.openxmlformats.org/officeDocument/2006/relationships" id="257" r:id="Re6f1f9c35ce2417a"/>
    <p:sldId xmlns:r="http://schemas.openxmlformats.org/officeDocument/2006/relationships" id="258" r:id="Ra10493632f3a4f5f"/>
    <p:sldId xmlns:r="http://schemas.openxmlformats.org/officeDocument/2006/relationships" id="259" r:id="R39b8b870c7824270"/>
    <p:sldId xmlns:r="http://schemas.openxmlformats.org/officeDocument/2006/relationships" id="260" r:id="Rfb2202ae35674aab"/>
    <p:sldId xmlns:r="http://schemas.openxmlformats.org/officeDocument/2006/relationships" id="261" r:id="Ra5deec5fbb68477b"/>
    <p:sldId xmlns:r="http://schemas.openxmlformats.org/officeDocument/2006/relationships" id="262" r:id="R405e825b2b00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9ceb6b2134cb1" /><Relationship Type="http://schemas.openxmlformats.org/officeDocument/2006/relationships/slide" Target="/ppt/slides/slide1.xml" Id="R65d5a1f568d94d8f" /><Relationship Type="http://schemas.openxmlformats.org/officeDocument/2006/relationships/slide" Target="/ppt/slides/slide2.xml" Id="Re6f1f9c35ce2417a" /><Relationship Type="http://schemas.openxmlformats.org/officeDocument/2006/relationships/slide" Target="/ppt/slides/slide3.xml" Id="Ra10493632f3a4f5f" /><Relationship Type="http://schemas.openxmlformats.org/officeDocument/2006/relationships/slide" Target="/ppt/slides/slide4.xml" Id="R39b8b870c7824270" /><Relationship Type="http://schemas.openxmlformats.org/officeDocument/2006/relationships/slide" Target="/ppt/slides/slide5.xml" Id="Rfb2202ae35674aab" /><Relationship Type="http://schemas.openxmlformats.org/officeDocument/2006/relationships/slide" Target="/ppt/slides/slide6.xml" Id="Ra5deec5fbb68477b" /><Relationship Type="http://schemas.openxmlformats.org/officeDocument/2006/relationships/slide" Target="/ppt/slides/slide7.xml" Id="R405e825b2b00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499853ce1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7547cceaf4720" /><Relationship Type="http://schemas.openxmlformats.org/officeDocument/2006/relationships/theme" Target="/ppt/slideMasters/theme/theme1.xml" Id="R6fcc71ec5439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7547cceaf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5a17d665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2f6fdaa6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7ceafe34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8c2c566d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5a8378f0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adf95fd0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fcb438a2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