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e1f2a14fe4e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f2be24e3ac4b7c"/>
  </p:sldMasterIdLst>
  <p:sldIdLst>
    <p:sldId xmlns:r="http://schemas.openxmlformats.org/officeDocument/2006/relationships" id="256" r:id="R6f9a0953119b4cf9"/>
    <p:sldId xmlns:r="http://schemas.openxmlformats.org/officeDocument/2006/relationships" id="257" r:id="R093232366bb242b6"/>
    <p:sldId xmlns:r="http://schemas.openxmlformats.org/officeDocument/2006/relationships" id="258" r:id="R9f5a4719cc934718"/>
    <p:sldId xmlns:r="http://schemas.openxmlformats.org/officeDocument/2006/relationships" id="259" r:id="R879bdb71c8774276"/>
    <p:sldId xmlns:r="http://schemas.openxmlformats.org/officeDocument/2006/relationships" id="260" r:id="Ra49169c9c1f44f23"/>
    <p:sldId xmlns:r="http://schemas.openxmlformats.org/officeDocument/2006/relationships" id="261" r:id="R49d500d6a0b64b38"/>
    <p:sldId xmlns:r="http://schemas.openxmlformats.org/officeDocument/2006/relationships" id="262" r:id="Rd5c314c6722247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2be24e3ac4b7c" /><Relationship Type="http://schemas.openxmlformats.org/officeDocument/2006/relationships/slide" Target="/ppt/slides/slide1.xml" Id="R6f9a0953119b4cf9" /><Relationship Type="http://schemas.openxmlformats.org/officeDocument/2006/relationships/slide" Target="/ppt/slides/slide2.xml" Id="R093232366bb242b6" /><Relationship Type="http://schemas.openxmlformats.org/officeDocument/2006/relationships/slide" Target="/ppt/slides/slide3.xml" Id="R9f5a4719cc934718" /><Relationship Type="http://schemas.openxmlformats.org/officeDocument/2006/relationships/slide" Target="/ppt/slides/slide4.xml" Id="R879bdb71c8774276" /><Relationship Type="http://schemas.openxmlformats.org/officeDocument/2006/relationships/slide" Target="/ppt/slides/slide5.xml" Id="Ra49169c9c1f44f23" /><Relationship Type="http://schemas.openxmlformats.org/officeDocument/2006/relationships/slide" Target="/ppt/slides/slide6.xml" Id="R49d500d6a0b64b38" /><Relationship Type="http://schemas.openxmlformats.org/officeDocument/2006/relationships/slide" Target="/ppt/slides/slide7.xml" Id="Rd5c314c6722247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9d052851b43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0b477d1694e30" /><Relationship Type="http://schemas.openxmlformats.org/officeDocument/2006/relationships/theme" Target="/ppt/slideMasters/theme/theme1.xml" Id="R3cb828b7c4fc4f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0b477d1694e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8f325a4694d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e4d6fd7bb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fe25c55a9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2d219a6a142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fed691ccc48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521f547c6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a543c87b749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