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3a82a9c134a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970161e7e4bf5"/>
  </p:sldMasterIdLst>
  <p:sldIdLst>
    <p:sldId xmlns:r="http://schemas.openxmlformats.org/officeDocument/2006/relationships" id="256" r:id="Rcfad2d3b01f248ad"/>
    <p:sldId xmlns:r="http://schemas.openxmlformats.org/officeDocument/2006/relationships" id="257" r:id="R4fea772324c44392"/>
    <p:sldId xmlns:r="http://schemas.openxmlformats.org/officeDocument/2006/relationships" id="258" r:id="R3cb80db74ced4787"/>
    <p:sldId xmlns:r="http://schemas.openxmlformats.org/officeDocument/2006/relationships" id="259" r:id="R5005639dd08146b9"/>
    <p:sldId xmlns:r="http://schemas.openxmlformats.org/officeDocument/2006/relationships" id="260" r:id="R941bdaf1488c4e54"/>
    <p:sldId xmlns:r="http://schemas.openxmlformats.org/officeDocument/2006/relationships" id="261" r:id="Rcf78ed265b3d4812"/>
    <p:sldId xmlns:r="http://schemas.openxmlformats.org/officeDocument/2006/relationships" id="262" r:id="R160c0d1c83b5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970161e7e4bf5" /><Relationship Type="http://schemas.openxmlformats.org/officeDocument/2006/relationships/slide" Target="/ppt/slides/slide1.xml" Id="Rcfad2d3b01f248ad" /><Relationship Type="http://schemas.openxmlformats.org/officeDocument/2006/relationships/slide" Target="/ppt/slides/slide2.xml" Id="R4fea772324c44392" /><Relationship Type="http://schemas.openxmlformats.org/officeDocument/2006/relationships/slide" Target="/ppt/slides/slide3.xml" Id="R3cb80db74ced4787" /><Relationship Type="http://schemas.openxmlformats.org/officeDocument/2006/relationships/slide" Target="/ppt/slides/slide4.xml" Id="R5005639dd08146b9" /><Relationship Type="http://schemas.openxmlformats.org/officeDocument/2006/relationships/slide" Target="/ppt/slides/slide5.xml" Id="R941bdaf1488c4e54" /><Relationship Type="http://schemas.openxmlformats.org/officeDocument/2006/relationships/slide" Target="/ppt/slides/slide6.xml" Id="Rcf78ed265b3d4812" /><Relationship Type="http://schemas.openxmlformats.org/officeDocument/2006/relationships/slide" Target="/ppt/slides/slide7.xml" Id="R160c0d1c83b5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5d4ef7b8d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6698a211d4d6a" /><Relationship Type="http://schemas.openxmlformats.org/officeDocument/2006/relationships/theme" Target="/ppt/slideMasters/theme/theme1.xml" Id="R34ef3faf91d8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6698a211d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7178baf2e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195064cfb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88e0a378c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3f17d2b72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8ea6b81bf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41a996fe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3f468fcf4b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6 699 752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