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8cb51ef2904e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7515bd171425c"/>
  </p:sldMasterIdLst>
  <p:sldIdLst>
    <p:sldId xmlns:r="http://schemas.openxmlformats.org/officeDocument/2006/relationships" id="256" r:id="R2df3782598cc4f24"/>
    <p:sldId xmlns:r="http://schemas.openxmlformats.org/officeDocument/2006/relationships" id="257" r:id="R835c4a61c3754c7f"/>
    <p:sldId xmlns:r="http://schemas.openxmlformats.org/officeDocument/2006/relationships" id="258" r:id="R482aed5c6575466b"/>
    <p:sldId xmlns:r="http://schemas.openxmlformats.org/officeDocument/2006/relationships" id="259" r:id="R73dbe11a8c8847b7"/>
    <p:sldId xmlns:r="http://schemas.openxmlformats.org/officeDocument/2006/relationships" id="260" r:id="Ra309ed8e395642ab"/>
    <p:sldId xmlns:r="http://schemas.openxmlformats.org/officeDocument/2006/relationships" id="261" r:id="Rb6636222658545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7515bd171425c" /><Relationship Type="http://schemas.openxmlformats.org/officeDocument/2006/relationships/slide" Target="/ppt/slides/slide1.xml" Id="R2df3782598cc4f24" /><Relationship Type="http://schemas.openxmlformats.org/officeDocument/2006/relationships/slide" Target="/ppt/slides/slide2.xml" Id="R835c4a61c3754c7f" /><Relationship Type="http://schemas.openxmlformats.org/officeDocument/2006/relationships/slide" Target="/ppt/slides/slide3.xml" Id="R482aed5c6575466b" /><Relationship Type="http://schemas.openxmlformats.org/officeDocument/2006/relationships/slide" Target="/ppt/slides/slide4.xml" Id="R73dbe11a8c8847b7" /><Relationship Type="http://schemas.openxmlformats.org/officeDocument/2006/relationships/slide" Target="/ppt/slides/slide5.xml" Id="Ra309ed8e395642ab" /><Relationship Type="http://schemas.openxmlformats.org/officeDocument/2006/relationships/slide" Target="/ppt/slides/slide6.xml" Id="Rb6636222658545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429ff80a0342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d447a8e8b49e4" /><Relationship Type="http://schemas.openxmlformats.org/officeDocument/2006/relationships/theme" Target="/ppt/slideMasters/theme/theme1.xml" Id="R34cf75aee64948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3d447a8e8b49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5d62619264f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393c07a594e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e7fa303c74e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a116236f64a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76efdada846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95c3be3a140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PROTECTOR FORSIKRING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 EUROPE PLC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