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348e90ada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f4b8c64614b4f"/>
  </p:sldMasterIdLst>
  <p:sldIdLst>
    <p:sldId xmlns:r="http://schemas.openxmlformats.org/officeDocument/2006/relationships" id="256" r:id="Ra1024bc4d7d746b0"/>
    <p:sldId xmlns:r="http://schemas.openxmlformats.org/officeDocument/2006/relationships" id="257" r:id="Rbbaf8d8c8a094670"/>
    <p:sldId xmlns:r="http://schemas.openxmlformats.org/officeDocument/2006/relationships" id="258" r:id="Ra733bb89e74c4d25"/>
    <p:sldId xmlns:r="http://schemas.openxmlformats.org/officeDocument/2006/relationships" id="259" r:id="R05e9955c81ce462b"/>
    <p:sldId xmlns:r="http://schemas.openxmlformats.org/officeDocument/2006/relationships" id="260" r:id="Rb827a2004ea649ca"/>
    <p:sldId xmlns:r="http://schemas.openxmlformats.org/officeDocument/2006/relationships" id="261" r:id="R1bfbea9a82184d31"/>
    <p:sldId xmlns:r="http://schemas.openxmlformats.org/officeDocument/2006/relationships" id="262" r:id="R0b82aca8e858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f4b8c64614b4f" /><Relationship Type="http://schemas.openxmlformats.org/officeDocument/2006/relationships/slide" Target="/ppt/slides/slide1.xml" Id="Ra1024bc4d7d746b0" /><Relationship Type="http://schemas.openxmlformats.org/officeDocument/2006/relationships/slide" Target="/ppt/slides/slide2.xml" Id="Rbbaf8d8c8a094670" /><Relationship Type="http://schemas.openxmlformats.org/officeDocument/2006/relationships/slide" Target="/ppt/slides/slide3.xml" Id="Ra733bb89e74c4d25" /><Relationship Type="http://schemas.openxmlformats.org/officeDocument/2006/relationships/slide" Target="/ppt/slides/slide4.xml" Id="R05e9955c81ce462b" /><Relationship Type="http://schemas.openxmlformats.org/officeDocument/2006/relationships/slide" Target="/ppt/slides/slide5.xml" Id="Rb827a2004ea649ca" /><Relationship Type="http://schemas.openxmlformats.org/officeDocument/2006/relationships/slide" Target="/ppt/slides/slide6.xml" Id="R1bfbea9a82184d31" /><Relationship Type="http://schemas.openxmlformats.org/officeDocument/2006/relationships/slide" Target="/ppt/slides/slide7.xml" Id="R0b82aca8e858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5399cba7141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5fd4722b410f" /><Relationship Type="http://schemas.openxmlformats.org/officeDocument/2006/relationships/theme" Target="/ppt/slideMasters/theme/theme1.xml" Id="R2fa0f98d1934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d5fd4722b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2703f303c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ade4a8f98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0c0cb995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3e12a96043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6f24b218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d69ab355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0a835356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 MATSERVICE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 MATSERVICE AS ble etablert [år] og holder til i Gjeving.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780 687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PAUL VICTOR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Nybrygga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4912 Gjeving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 MATSERVICE AS</a:t>
            </a:r>
          </a:p>
        </p:txBody>
      </p:sp>
    </p:spTree>
  </p:cSld>
  <p:clrMapOvr>
    <a:masterClrMapping xmlns:a="http://schemas.openxmlformats.org/drawingml/2006/main"/>
  </p:clrMapOvr>
</p:sld>
</file>