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29ddac8a2047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9650a7b2584573"/>
  </p:sldMasterIdLst>
  <p:sldIdLst>
    <p:sldId xmlns:r="http://schemas.openxmlformats.org/officeDocument/2006/relationships" id="256" r:id="Rcab3fa24ccae4ff7"/>
    <p:sldId xmlns:r="http://schemas.openxmlformats.org/officeDocument/2006/relationships" id="257" r:id="Ra17c6d5d444e4dee"/>
    <p:sldId xmlns:r="http://schemas.openxmlformats.org/officeDocument/2006/relationships" id="258" r:id="R89c1cf9efd3541dc"/>
    <p:sldId xmlns:r="http://schemas.openxmlformats.org/officeDocument/2006/relationships" id="259" r:id="R52d1c5679a454bfd"/>
    <p:sldId xmlns:r="http://schemas.openxmlformats.org/officeDocument/2006/relationships" id="260" r:id="R99a394b1400c4e36"/>
    <p:sldId xmlns:r="http://schemas.openxmlformats.org/officeDocument/2006/relationships" id="261" r:id="Rbb761bb2d8384ce4"/>
    <p:sldId xmlns:r="http://schemas.openxmlformats.org/officeDocument/2006/relationships" id="262" r:id="Rc1b8d4adc2ab4b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9650a7b2584573" /><Relationship Type="http://schemas.openxmlformats.org/officeDocument/2006/relationships/slide" Target="/ppt/slides/slide1.xml" Id="Rcab3fa24ccae4ff7" /><Relationship Type="http://schemas.openxmlformats.org/officeDocument/2006/relationships/slide" Target="/ppt/slides/slide2.xml" Id="Ra17c6d5d444e4dee" /><Relationship Type="http://schemas.openxmlformats.org/officeDocument/2006/relationships/slide" Target="/ppt/slides/slide3.xml" Id="R89c1cf9efd3541dc" /><Relationship Type="http://schemas.openxmlformats.org/officeDocument/2006/relationships/slide" Target="/ppt/slides/slide4.xml" Id="R52d1c5679a454bfd" /><Relationship Type="http://schemas.openxmlformats.org/officeDocument/2006/relationships/slide" Target="/ppt/slides/slide5.xml" Id="R99a394b1400c4e36" /><Relationship Type="http://schemas.openxmlformats.org/officeDocument/2006/relationships/slide" Target="/ppt/slides/slide6.xml" Id="Rbb761bb2d8384ce4" /><Relationship Type="http://schemas.openxmlformats.org/officeDocument/2006/relationships/slide" Target="/ppt/slides/slide7.xml" Id="Rc1b8d4adc2ab4b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04a79a59724a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31372642c4994" /><Relationship Type="http://schemas.openxmlformats.org/officeDocument/2006/relationships/theme" Target="/ppt/slideMasters/theme/theme1.xml" Id="R68d24b2d3e0043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831372642c49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93c3f98ae4b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3f6ac926e4c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69f4e78ea42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a7258284e42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ebf1526b84f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69b05a4044e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210662c5846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DALA ØKONOMI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9 781 569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936 619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785 895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1 012 461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2 972 426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FEIRING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MANGSET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NEKKABYN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STRØMSØYEN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ELLIS INVEST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ALSTAD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Strandsagvegen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34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firmapost@dalaokonomi.no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www.sagakl.no/vaare-kontorer/innlandet/dala-oekonomi-as/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985 282 013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 ØKONOMI AS</a:t>
            </a:r>
          </a:p>
        </p:txBody>
      </p:sp>
    </p:spTree>
  </p:cSld>
  <p:clrMapOvr>
    <a:masterClrMapping xmlns:a="http://schemas.openxmlformats.org/drawingml/2006/main"/>
  </p:clrMapOvr>
</p:sld>
</file>