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a3d2f8fcdf44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2ae243714f43c4"/>
  </p:sldMasterIdLst>
  <p:sldIdLst>
    <p:sldId xmlns:r="http://schemas.openxmlformats.org/officeDocument/2006/relationships" id="256" r:id="Rc3245217777c41da"/>
    <p:sldId xmlns:r="http://schemas.openxmlformats.org/officeDocument/2006/relationships" id="257" r:id="R9ffbc9840d5b4b90"/>
    <p:sldId xmlns:r="http://schemas.openxmlformats.org/officeDocument/2006/relationships" id="258" r:id="R25467ac328c647df"/>
    <p:sldId xmlns:r="http://schemas.openxmlformats.org/officeDocument/2006/relationships" id="259" r:id="R2f47b1ed95a14e29"/>
    <p:sldId xmlns:r="http://schemas.openxmlformats.org/officeDocument/2006/relationships" id="260" r:id="Rd36fd7ec2daa4919"/>
    <p:sldId xmlns:r="http://schemas.openxmlformats.org/officeDocument/2006/relationships" id="261" r:id="Rcc9e658c16764a95"/>
    <p:sldId xmlns:r="http://schemas.openxmlformats.org/officeDocument/2006/relationships" id="262" r:id="R7f3874abcec241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2ae243714f43c4" /><Relationship Type="http://schemas.openxmlformats.org/officeDocument/2006/relationships/slide" Target="/ppt/slides/slide1.xml" Id="Rc3245217777c41da" /><Relationship Type="http://schemas.openxmlformats.org/officeDocument/2006/relationships/slide" Target="/ppt/slides/slide2.xml" Id="R9ffbc9840d5b4b90" /><Relationship Type="http://schemas.openxmlformats.org/officeDocument/2006/relationships/slide" Target="/ppt/slides/slide3.xml" Id="R25467ac328c647df" /><Relationship Type="http://schemas.openxmlformats.org/officeDocument/2006/relationships/slide" Target="/ppt/slides/slide4.xml" Id="R2f47b1ed95a14e29" /><Relationship Type="http://schemas.openxmlformats.org/officeDocument/2006/relationships/slide" Target="/ppt/slides/slide5.xml" Id="Rd36fd7ec2daa4919" /><Relationship Type="http://schemas.openxmlformats.org/officeDocument/2006/relationships/slide" Target="/ppt/slides/slide6.xml" Id="Rcc9e658c16764a95" /><Relationship Type="http://schemas.openxmlformats.org/officeDocument/2006/relationships/slide" Target="/ppt/slides/slide7.xml" Id="R7f3874abcec241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ae2d110d54c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fa2914f014da6" /><Relationship Type="http://schemas.openxmlformats.org/officeDocument/2006/relationships/theme" Target="/ppt/slideMasters/theme/theme1.xml" Id="Rd08751b84f064a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3fa2914f014d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4c9b330b94c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b2558ba2b4a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bd1a66aae49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9a31aa94840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9d2bc3ee043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89af436c04d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3ba55bcc346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 ØKONOMI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8 902 854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716 085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3 008 911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FEIRING BØRGE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VENNESTRØM STIG ALDOR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MANGSET EVA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NYBAKKEN METTE  –  15,2 %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STRØMSØYEN BRITT HANNE  –  15,2 %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Strandsagvegen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firmapost@dalaokonomi.no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www.sagakl.no/vaare-kontorer/innlandet/dala-oekonomi-as/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985 282 013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