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4f6ae9452bf406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a70751423d74828"/>
  </p:sldMasterIdLst>
  <p:sldIdLst>
    <p:sldId xmlns:r="http://schemas.openxmlformats.org/officeDocument/2006/relationships" id="256" r:id="Rb1469ba5ec5d43c9"/>
    <p:sldId xmlns:r="http://schemas.openxmlformats.org/officeDocument/2006/relationships" id="257" r:id="Rc9013ea52f4f4dc7"/>
    <p:sldId xmlns:r="http://schemas.openxmlformats.org/officeDocument/2006/relationships" id="258" r:id="R0fd5eff1501e4ba0"/>
    <p:sldId xmlns:r="http://schemas.openxmlformats.org/officeDocument/2006/relationships" id="259" r:id="Rba75c1c507314f5b"/>
    <p:sldId xmlns:r="http://schemas.openxmlformats.org/officeDocument/2006/relationships" id="260" r:id="R920382289b72487b"/>
    <p:sldId xmlns:r="http://schemas.openxmlformats.org/officeDocument/2006/relationships" id="261" r:id="R3413d37c56d54e36"/>
    <p:sldId xmlns:r="http://schemas.openxmlformats.org/officeDocument/2006/relationships" id="262" r:id="Rbf0c4fc71d614f2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a70751423d74828" /><Relationship Type="http://schemas.openxmlformats.org/officeDocument/2006/relationships/slide" Target="/ppt/slides/slide1.xml" Id="Rb1469ba5ec5d43c9" /><Relationship Type="http://schemas.openxmlformats.org/officeDocument/2006/relationships/slide" Target="/ppt/slides/slide2.xml" Id="Rc9013ea52f4f4dc7" /><Relationship Type="http://schemas.openxmlformats.org/officeDocument/2006/relationships/slide" Target="/ppt/slides/slide3.xml" Id="R0fd5eff1501e4ba0" /><Relationship Type="http://schemas.openxmlformats.org/officeDocument/2006/relationships/slide" Target="/ppt/slides/slide4.xml" Id="Rba75c1c507314f5b" /><Relationship Type="http://schemas.openxmlformats.org/officeDocument/2006/relationships/slide" Target="/ppt/slides/slide5.xml" Id="R920382289b72487b" /><Relationship Type="http://schemas.openxmlformats.org/officeDocument/2006/relationships/slide" Target="/ppt/slides/slide6.xml" Id="R3413d37c56d54e36" /><Relationship Type="http://schemas.openxmlformats.org/officeDocument/2006/relationships/slide" Target="/ppt/slides/slide7.xml" Id="Rbf0c4fc71d614f2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d67234503f24e6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ab9bf2e8e04336" /><Relationship Type="http://schemas.openxmlformats.org/officeDocument/2006/relationships/theme" Target="/ppt/slideMasters/theme/theme1.xml" Id="R026ac1be47554d4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9ab9bf2e8e0433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8ac8642a1546f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4e62944b5e482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a5294d07d647d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17b2f396eb498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80bf31fbac4a7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b998bb6cd946b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f24be19d0e408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REGNSKAPSFABRIKKEN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REGNSKAPSFABRIKKEN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REGNSKAPSFABRIKKEN AS ble etablert [år] og holder til i Røyken.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REGNSKAPSFABRIKKEN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REGNSKAPSFABRIKKEN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REGNSKAPSFABRIKKEN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6 204 410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1 276 463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1 044 148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2 657 742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4 391 433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REGNSKAPSFABRIKKEN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LIAVAAG &amp; CO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REGNSKAPSFABRIKKEN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Jon Leiras vei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3440 Røyken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www.fabrikken.com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985 286 736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REGNSKAPSFABRIKKEN AS</a:t>
            </a:r>
          </a:p>
        </p:txBody>
      </p:sp>
    </p:spTree>
  </p:cSld>
  <p:clrMapOvr>
    <a:masterClrMapping xmlns:a="http://schemas.openxmlformats.org/drawingml/2006/main"/>
  </p:clrMapOvr>
</p:sld>
</file>