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d4f70afe84f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f7cfbd4e52485f"/>
  </p:sldMasterIdLst>
  <p:sldIdLst>
    <p:sldId xmlns:r="http://schemas.openxmlformats.org/officeDocument/2006/relationships" id="256" r:id="R2475da1e01ab451d"/>
    <p:sldId xmlns:r="http://schemas.openxmlformats.org/officeDocument/2006/relationships" id="257" r:id="Rf3a452a9bba04757"/>
    <p:sldId xmlns:r="http://schemas.openxmlformats.org/officeDocument/2006/relationships" id="258" r:id="R6012261449454195"/>
    <p:sldId xmlns:r="http://schemas.openxmlformats.org/officeDocument/2006/relationships" id="259" r:id="R833aed2d25a2483f"/>
    <p:sldId xmlns:r="http://schemas.openxmlformats.org/officeDocument/2006/relationships" id="260" r:id="Rd723aafb1a8d47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f7cfbd4e52485f" /><Relationship Type="http://schemas.openxmlformats.org/officeDocument/2006/relationships/slide" Target="/ppt/slides/slide1.xml" Id="R2475da1e01ab451d" /><Relationship Type="http://schemas.openxmlformats.org/officeDocument/2006/relationships/slide" Target="/ppt/slides/slide2.xml" Id="Rf3a452a9bba04757" /><Relationship Type="http://schemas.openxmlformats.org/officeDocument/2006/relationships/slide" Target="/ppt/slides/slide3.xml" Id="R6012261449454195" /><Relationship Type="http://schemas.openxmlformats.org/officeDocument/2006/relationships/slide" Target="/ppt/slides/slide4.xml" Id="R833aed2d25a2483f" /><Relationship Type="http://schemas.openxmlformats.org/officeDocument/2006/relationships/slide" Target="/ppt/slides/slide5.xml" Id="Rd723aafb1a8d47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a9a8bb088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5e656196e4784" /><Relationship Type="http://schemas.openxmlformats.org/officeDocument/2006/relationships/theme" Target="/ppt/slideMasters/theme/theme1.xml" Id="Rb0f534d8ba414e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5e656196e47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1ec248d6b43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79ab16593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63c7c7b5e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6b01e4f6c4e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e5d4a55cd48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RUNE ANTONSEN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RUNE ANTONSEN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Fagervollen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RUNE ANTONSEN</a:t>
            </a:r>
          </a:p>
        </p:txBody>
      </p:sp>
    </p:spTree>
  </p:cSld>
  <p:clrMapOvr>
    <a:masterClrMapping xmlns:a="http://schemas.openxmlformats.org/drawingml/2006/main"/>
  </p:clrMapOvr>
</p:sld>
</file>