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90a580e75c46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a510e267a94149"/>
  </p:sldMasterIdLst>
  <p:sldIdLst>
    <p:sldId xmlns:r="http://schemas.openxmlformats.org/officeDocument/2006/relationships" id="256" r:id="Rd2b0c19472824a3a"/>
    <p:sldId xmlns:r="http://schemas.openxmlformats.org/officeDocument/2006/relationships" id="257" r:id="Recbf713f51dc47da"/>
    <p:sldId xmlns:r="http://schemas.openxmlformats.org/officeDocument/2006/relationships" id="258" r:id="R381edf8c1dd24375"/>
    <p:sldId xmlns:r="http://schemas.openxmlformats.org/officeDocument/2006/relationships" id="259" r:id="R5dc63b9287814d2e"/>
    <p:sldId xmlns:r="http://schemas.openxmlformats.org/officeDocument/2006/relationships" id="260" r:id="R79db10cf9014472d"/>
    <p:sldId xmlns:r="http://schemas.openxmlformats.org/officeDocument/2006/relationships" id="261" r:id="Rc56dd93901754b42"/>
    <p:sldId xmlns:r="http://schemas.openxmlformats.org/officeDocument/2006/relationships" id="262" r:id="Rfbf0d61db0c045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510e267a94149" /><Relationship Type="http://schemas.openxmlformats.org/officeDocument/2006/relationships/slide" Target="/ppt/slides/slide1.xml" Id="Rd2b0c19472824a3a" /><Relationship Type="http://schemas.openxmlformats.org/officeDocument/2006/relationships/slide" Target="/ppt/slides/slide2.xml" Id="Recbf713f51dc47da" /><Relationship Type="http://schemas.openxmlformats.org/officeDocument/2006/relationships/slide" Target="/ppt/slides/slide3.xml" Id="R381edf8c1dd24375" /><Relationship Type="http://schemas.openxmlformats.org/officeDocument/2006/relationships/slide" Target="/ppt/slides/slide4.xml" Id="R5dc63b9287814d2e" /><Relationship Type="http://schemas.openxmlformats.org/officeDocument/2006/relationships/slide" Target="/ppt/slides/slide5.xml" Id="R79db10cf9014472d" /><Relationship Type="http://schemas.openxmlformats.org/officeDocument/2006/relationships/slide" Target="/ppt/slides/slide6.xml" Id="Rc56dd93901754b42" /><Relationship Type="http://schemas.openxmlformats.org/officeDocument/2006/relationships/slide" Target="/ppt/slides/slide7.xml" Id="Rfbf0d61db0c045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14df78cd240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5c230a89145de" /><Relationship Type="http://schemas.openxmlformats.org/officeDocument/2006/relationships/theme" Target="/ppt/slideMasters/theme/theme1.xml" Id="R1d618a31249447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15c230a89145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61f52bdad4d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36b4501104b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bcfbe8d4c4b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eb349baed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62713d25949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75d7b565341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1995526c84f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PETROLEUM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PETROLEUM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8 648 986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11 076 684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MIKKELSEN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28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985 288 097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