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ba86c8dc284f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8c74bae214b58"/>
  </p:sldMasterIdLst>
  <p:sldIdLst>
    <p:sldId xmlns:r="http://schemas.openxmlformats.org/officeDocument/2006/relationships" id="256" r:id="Rf88794d59b494462"/>
    <p:sldId xmlns:r="http://schemas.openxmlformats.org/officeDocument/2006/relationships" id="257" r:id="R4193500e4d564d8f"/>
    <p:sldId xmlns:r="http://schemas.openxmlformats.org/officeDocument/2006/relationships" id="258" r:id="Rd790b01cfecc471e"/>
    <p:sldId xmlns:r="http://schemas.openxmlformats.org/officeDocument/2006/relationships" id="259" r:id="R77e4904651704df6"/>
    <p:sldId xmlns:r="http://schemas.openxmlformats.org/officeDocument/2006/relationships" id="260" r:id="R4f770ac9151b4d36"/>
    <p:sldId xmlns:r="http://schemas.openxmlformats.org/officeDocument/2006/relationships" id="261" r:id="R1e4488dd6ba8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8c74bae214b58" /><Relationship Type="http://schemas.openxmlformats.org/officeDocument/2006/relationships/slide" Target="/ppt/slides/slide1.xml" Id="Rf88794d59b494462" /><Relationship Type="http://schemas.openxmlformats.org/officeDocument/2006/relationships/slide" Target="/ppt/slides/slide2.xml" Id="R4193500e4d564d8f" /><Relationship Type="http://schemas.openxmlformats.org/officeDocument/2006/relationships/slide" Target="/ppt/slides/slide3.xml" Id="Rd790b01cfecc471e" /><Relationship Type="http://schemas.openxmlformats.org/officeDocument/2006/relationships/slide" Target="/ppt/slides/slide4.xml" Id="R77e4904651704df6" /><Relationship Type="http://schemas.openxmlformats.org/officeDocument/2006/relationships/slide" Target="/ppt/slides/slide5.xml" Id="R4f770ac9151b4d36" /><Relationship Type="http://schemas.openxmlformats.org/officeDocument/2006/relationships/slide" Target="/ppt/slides/slide6.xml" Id="R1e4488dd6ba8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595e27069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a8fe1422d417b" /><Relationship Type="http://schemas.openxmlformats.org/officeDocument/2006/relationships/theme" Target="/ppt/slideMasters/theme/theme1.xml" Id="R108e5b617882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a8fe1422d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712646b0d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bfb9cfd2c41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03283485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9c3f8c26d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509a70c4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8c158b8e8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ANDENES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Brensholm, Fridtjof Nansensgate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8480 Andenes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ebrensholm@outlook.com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ANDENES</a:t>
            </a:r>
          </a:p>
        </p:txBody>
      </p:sp>
    </p:spTree>
  </p:cSld>
  <p:clrMapOvr>
    <a:masterClrMapping xmlns:a="http://schemas.openxmlformats.org/drawingml/2006/main"/>
  </p:clrMapOvr>
</p:sld>
</file>