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c5fc225c69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90d25572b4155"/>
  </p:sldMasterIdLst>
  <p:sldIdLst>
    <p:sldId xmlns:r="http://schemas.openxmlformats.org/officeDocument/2006/relationships" id="256" r:id="Rbdaf89ff8c1d41e5"/>
    <p:sldId xmlns:r="http://schemas.openxmlformats.org/officeDocument/2006/relationships" id="257" r:id="R69b1d128393a4e8b"/>
    <p:sldId xmlns:r="http://schemas.openxmlformats.org/officeDocument/2006/relationships" id="258" r:id="R93568479ec11437c"/>
    <p:sldId xmlns:r="http://schemas.openxmlformats.org/officeDocument/2006/relationships" id="259" r:id="R5408b1a508e94099"/>
    <p:sldId xmlns:r="http://schemas.openxmlformats.org/officeDocument/2006/relationships" id="260" r:id="Reb3ed4082408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90d25572b4155" /><Relationship Type="http://schemas.openxmlformats.org/officeDocument/2006/relationships/slide" Target="/ppt/slides/slide1.xml" Id="Rbdaf89ff8c1d41e5" /><Relationship Type="http://schemas.openxmlformats.org/officeDocument/2006/relationships/slide" Target="/ppt/slides/slide2.xml" Id="R69b1d128393a4e8b" /><Relationship Type="http://schemas.openxmlformats.org/officeDocument/2006/relationships/slide" Target="/ppt/slides/slide3.xml" Id="R93568479ec11437c" /><Relationship Type="http://schemas.openxmlformats.org/officeDocument/2006/relationships/slide" Target="/ppt/slides/slide4.xml" Id="R5408b1a508e94099" /><Relationship Type="http://schemas.openxmlformats.org/officeDocument/2006/relationships/slide" Target="/ppt/slides/slide5.xml" Id="Reb3ed4082408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92d99110447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6c4f9ea7c45f5" /><Relationship Type="http://schemas.openxmlformats.org/officeDocument/2006/relationships/theme" Target="/ppt/slideMasters/theme/theme1.xml" Id="Rc22d1b3a75d24b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66c4f9ea7c45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8c6a69a12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dd9c314342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53f360f348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bf7d54cb34d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0c684ff14e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PENSJONISTFORBUNDET ANDENES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