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363d3055d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af372a36445d7"/>
  </p:sldMasterIdLst>
  <p:sldIdLst>
    <p:sldId xmlns:r="http://schemas.openxmlformats.org/officeDocument/2006/relationships" id="256" r:id="R751b3ad752d44944"/>
    <p:sldId xmlns:r="http://schemas.openxmlformats.org/officeDocument/2006/relationships" id="257" r:id="R271250c6d3d44a55"/>
    <p:sldId xmlns:r="http://schemas.openxmlformats.org/officeDocument/2006/relationships" id="258" r:id="R3c027327395a49c4"/>
    <p:sldId xmlns:r="http://schemas.openxmlformats.org/officeDocument/2006/relationships" id="259" r:id="R32edbe8f61874fec"/>
    <p:sldId xmlns:r="http://schemas.openxmlformats.org/officeDocument/2006/relationships" id="260" r:id="Rd26c05b5da8d4c22"/>
    <p:sldId xmlns:r="http://schemas.openxmlformats.org/officeDocument/2006/relationships" id="261" r:id="R6cdb916ab05a4cdb"/>
    <p:sldId xmlns:r="http://schemas.openxmlformats.org/officeDocument/2006/relationships" id="262" r:id="Rc093dc667623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af372a36445d7" /><Relationship Type="http://schemas.openxmlformats.org/officeDocument/2006/relationships/slide" Target="/ppt/slides/slide1.xml" Id="R751b3ad752d44944" /><Relationship Type="http://schemas.openxmlformats.org/officeDocument/2006/relationships/slide" Target="/ppt/slides/slide2.xml" Id="R271250c6d3d44a55" /><Relationship Type="http://schemas.openxmlformats.org/officeDocument/2006/relationships/slide" Target="/ppt/slides/slide3.xml" Id="R3c027327395a49c4" /><Relationship Type="http://schemas.openxmlformats.org/officeDocument/2006/relationships/slide" Target="/ppt/slides/slide4.xml" Id="R32edbe8f61874fec" /><Relationship Type="http://schemas.openxmlformats.org/officeDocument/2006/relationships/slide" Target="/ppt/slides/slide5.xml" Id="Rd26c05b5da8d4c22" /><Relationship Type="http://schemas.openxmlformats.org/officeDocument/2006/relationships/slide" Target="/ppt/slides/slide6.xml" Id="R6cdb916ab05a4cdb" /><Relationship Type="http://schemas.openxmlformats.org/officeDocument/2006/relationships/slide" Target="/ppt/slides/slide7.xml" Id="Rc093dc667623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d96494e47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b0c71fc2f4ff5" /><Relationship Type="http://schemas.openxmlformats.org/officeDocument/2006/relationships/theme" Target="/ppt/slideMasters/theme/theme1.xml" Id="Rd24e731e1f7440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b0c71fc2f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59fb91855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0092248f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a1c3db18942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12f327e07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5abfc6900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2eca52d01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9d4f6961b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