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1877f8ace944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9e6c7a56f14a14"/>
  </p:sldMasterIdLst>
  <p:sldIdLst>
    <p:sldId xmlns:r="http://schemas.openxmlformats.org/officeDocument/2006/relationships" id="256" r:id="R4cc5cf4498844c28"/>
    <p:sldId xmlns:r="http://schemas.openxmlformats.org/officeDocument/2006/relationships" id="257" r:id="R6478113c1d574856"/>
    <p:sldId xmlns:r="http://schemas.openxmlformats.org/officeDocument/2006/relationships" id="258" r:id="Rc9a90b31e51d4649"/>
    <p:sldId xmlns:r="http://schemas.openxmlformats.org/officeDocument/2006/relationships" id="259" r:id="R9c7d1a5aefd94ad2"/>
    <p:sldId xmlns:r="http://schemas.openxmlformats.org/officeDocument/2006/relationships" id="260" r:id="R814ac71b5e07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e6c7a56f14a14" /><Relationship Type="http://schemas.openxmlformats.org/officeDocument/2006/relationships/slide" Target="/ppt/slides/slide1.xml" Id="R4cc5cf4498844c28" /><Relationship Type="http://schemas.openxmlformats.org/officeDocument/2006/relationships/slide" Target="/ppt/slides/slide2.xml" Id="R6478113c1d574856" /><Relationship Type="http://schemas.openxmlformats.org/officeDocument/2006/relationships/slide" Target="/ppt/slides/slide3.xml" Id="Rc9a90b31e51d4649" /><Relationship Type="http://schemas.openxmlformats.org/officeDocument/2006/relationships/slide" Target="/ppt/slides/slide4.xml" Id="R9c7d1a5aefd94ad2" /><Relationship Type="http://schemas.openxmlformats.org/officeDocument/2006/relationships/slide" Target="/ppt/slides/slide5.xml" Id="R814ac71b5e07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97751b762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48f587098435d" /><Relationship Type="http://schemas.openxmlformats.org/officeDocument/2006/relationships/theme" Target="/ppt/slideMasters/theme/theme1.xml" Id="R56546618680544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e48f58709843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7cc45d53846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4e4d617514c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7bf9d6938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156092e94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0b11ede76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