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fe96ada07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6559ad37f4317"/>
  </p:sldMasterIdLst>
  <p:sldIdLst>
    <p:sldId xmlns:r="http://schemas.openxmlformats.org/officeDocument/2006/relationships" id="256" r:id="R79ae6d358bc84e69"/>
    <p:sldId xmlns:r="http://schemas.openxmlformats.org/officeDocument/2006/relationships" id="257" r:id="Rd2aa510e57df4aca"/>
    <p:sldId xmlns:r="http://schemas.openxmlformats.org/officeDocument/2006/relationships" id="258" r:id="R18ae2d50722c46c0"/>
    <p:sldId xmlns:r="http://schemas.openxmlformats.org/officeDocument/2006/relationships" id="259" r:id="R7098e26ef0a84796"/>
    <p:sldId xmlns:r="http://schemas.openxmlformats.org/officeDocument/2006/relationships" id="260" r:id="R416771b78cff4b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6559ad37f4317" /><Relationship Type="http://schemas.openxmlformats.org/officeDocument/2006/relationships/slide" Target="/ppt/slides/slide1.xml" Id="R79ae6d358bc84e69" /><Relationship Type="http://schemas.openxmlformats.org/officeDocument/2006/relationships/slide" Target="/ppt/slides/slide2.xml" Id="Rd2aa510e57df4aca" /><Relationship Type="http://schemas.openxmlformats.org/officeDocument/2006/relationships/slide" Target="/ppt/slides/slide3.xml" Id="R18ae2d50722c46c0" /><Relationship Type="http://schemas.openxmlformats.org/officeDocument/2006/relationships/slide" Target="/ppt/slides/slide4.xml" Id="R7098e26ef0a84796" /><Relationship Type="http://schemas.openxmlformats.org/officeDocument/2006/relationships/slide" Target="/ppt/slides/slide5.xml" Id="R416771b78cff4b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f9eacea2a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ae9a1e9ba441e" /><Relationship Type="http://schemas.openxmlformats.org/officeDocument/2006/relationships/theme" Target="/ppt/slideMasters/theme/theme1.xml" Id="R4cd58b6a84ab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ae9a1e9ba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6cf503b92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bdcb3dfe6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4907e28f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7db1261cf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7631ac2f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