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b9bd0803b44e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e3b7802c534349"/>
  </p:sldMasterIdLst>
  <p:sldIdLst>
    <p:sldId xmlns:r="http://schemas.openxmlformats.org/officeDocument/2006/relationships" id="256" r:id="Rcdd7891cbffa4e0b"/>
    <p:sldId xmlns:r="http://schemas.openxmlformats.org/officeDocument/2006/relationships" id="257" r:id="R99587d57875d492d"/>
    <p:sldId xmlns:r="http://schemas.openxmlformats.org/officeDocument/2006/relationships" id="258" r:id="R40ed94f18c3a4d6e"/>
    <p:sldId xmlns:r="http://schemas.openxmlformats.org/officeDocument/2006/relationships" id="259" r:id="R50d9327986194967"/>
    <p:sldId xmlns:r="http://schemas.openxmlformats.org/officeDocument/2006/relationships" id="260" r:id="R9169f3c734de4507"/>
    <p:sldId xmlns:r="http://schemas.openxmlformats.org/officeDocument/2006/relationships" id="261" r:id="Rb58f2b53197b4c02"/>
    <p:sldId xmlns:r="http://schemas.openxmlformats.org/officeDocument/2006/relationships" id="262" r:id="R0452c0bfba5348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e3b7802c534349" /><Relationship Type="http://schemas.openxmlformats.org/officeDocument/2006/relationships/slide" Target="/ppt/slides/slide1.xml" Id="Rcdd7891cbffa4e0b" /><Relationship Type="http://schemas.openxmlformats.org/officeDocument/2006/relationships/slide" Target="/ppt/slides/slide2.xml" Id="R99587d57875d492d" /><Relationship Type="http://schemas.openxmlformats.org/officeDocument/2006/relationships/slide" Target="/ppt/slides/slide3.xml" Id="R40ed94f18c3a4d6e" /><Relationship Type="http://schemas.openxmlformats.org/officeDocument/2006/relationships/slide" Target="/ppt/slides/slide4.xml" Id="R50d9327986194967" /><Relationship Type="http://schemas.openxmlformats.org/officeDocument/2006/relationships/slide" Target="/ppt/slides/slide5.xml" Id="R9169f3c734de4507" /><Relationship Type="http://schemas.openxmlformats.org/officeDocument/2006/relationships/slide" Target="/ppt/slides/slide6.xml" Id="Rb58f2b53197b4c02" /><Relationship Type="http://schemas.openxmlformats.org/officeDocument/2006/relationships/slide" Target="/ppt/slides/slide7.xml" Id="R0452c0bfba5348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eaef5eef2744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c0e72d17d4283" /><Relationship Type="http://schemas.openxmlformats.org/officeDocument/2006/relationships/theme" Target="/ppt/slideMasters/theme/theme1.xml" Id="Re248b8ab807045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8c0e72d17d42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8b64699f040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8c04f52244a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1d8640dae4f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e0f0952d64a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f94dfe8bb44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5d57091c84f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64a69b8e04b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LANGFONN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LANGFONN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24 291 811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22 091 313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21 325 604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306 533 691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333 999 083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BERGESEN HENRIK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LANGFONN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Frøyas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12 18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985 701 113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LANGFONN AS</a:t>
            </a:r>
          </a:p>
        </p:txBody>
      </p:sp>
    </p:spTree>
  </p:cSld>
  <p:clrMapOvr>
    <a:masterClrMapping xmlns:a="http://schemas.openxmlformats.org/drawingml/2006/main"/>
  </p:clrMapOvr>
</p:sld>
</file>