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11b5c679044e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68f591b6394682"/>
  </p:sldMasterIdLst>
  <p:sldIdLst>
    <p:sldId xmlns:r="http://schemas.openxmlformats.org/officeDocument/2006/relationships" id="256" r:id="R0bce45f64b4b4ead"/>
    <p:sldId xmlns:r="http://schemas.openxmlformats.org/officeDocument/2006/relationships" id="257" r:id="Raa379b60f4854a71"/>
    <p:sldId xmlns:r="http://schemas.openxmlformats.org/officeDocument/2006/relationships" id="258" r:id="Reb1b4b1b77914624"/>
    <p:sldId xmlns:r="http://schemas.openxmlformats.org/officeDocument/2006/relationships" id="259" r:id="R57ec1b6820ba48c0"/>
    <p:sldId xmlns:r="http://schemas.openxmlformats.org/officeDocument/2006/relationships" id="260" r:id="R349c64b64b9d47c8"/>
    <p:sldId xmlns:r="http://schemas.openxmlformats.org/officeDocument/2006/relationships" id="261" r:id="R599939ddc61c4f01"/>
    <p:sldId xmlns:r="http://schemas.openxmlformats.org/officeDocument/2006/relationships" id="262" r:id="R0193a58d59514e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68f591b6394682" /><Relationship Type="http://schemas.openxmlformats.org/officeDocument/2006/relationships/slide" Target="/ppt/slides/slide1.xml" Id="R0bce45f64b4b4ead" /><Relationship Type="http://schemas.openxmlformats.org/officeDocument/2006/relationships/slide" Target="/ppt/slides/slide2.xml" Id="Raa379b60f4854a71" /><Relationship Type="http://schemas.openxmlformats.org/officeDocument/2006/relationships/slide" Target="/ppt/slides/slide3.xml" Id="Reb1b4b1b77914624" /><Relationship Type="http://schemas.openxmlformats.org/officeDocument/2006/relationships/slide" Target="/ppt/slides/slide4.xml" Id="R57ec1b6820ba48c0" /><Relationship Type="http://schemas.openxmlformats.org/officeDocument/2006/relationships/slide" Target="/ppt/slides/slide5.xml" Id="R349c64b64b9d47c8" /><Relationship Type="http://schemas.openxmlformats.org/officeDocument/2006/relationships/slide" Target="/ppt/slides/slide6.xml" Id="R599939ddc61c4f01" /><Relationship Type="http://schemas.openxmlformats.org/officeDocument/2006/relationships/slide" Target="/ppt/slides/slide7.xml" Id="R0193a58d59514e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cadc1f14e648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5c850233e4753" /><Relationship Type="http://schemas.openxmlformats.org/officeDocument/2006/relationships/theme" Target="/ppt/slideMasters/theme/theme1.xml" Id="Rc0b14af1170846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55c850233e47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175bb45e649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db6fc49f64c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707bac8c44d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9ca9af1a546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d612d623e4a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ee54f6f1141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7e9737c1240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SPLENDOR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SPLENDOR AS ble etablert [år] og holder til i Vettre.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−331 117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KARI HELLE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OLE PETTER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KRISTINE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MARIANNE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Østenstadlia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1392 Vettre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985 758 913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