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af71d0076f46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2f659dce064465"/>
  </p:sldMasterIdLst>
  <p:sldIdLst>
    <p:sldId xmlns:r="http://schemas.openxmlformats.org/officeDocument/2006/relationships" id="256" r:id="Re2f1bcc94d1949c0"/>
    <p:sldId xmlns:r="http://schemas.openxmlformats.org/officeDocument/2006/relationships" id="257" r:id="R3d64a948017d4244"/>
    <p:sldId xmlns:r="http://schemas.openxmlformats.org/officeDocument/2006/relationships" id="258" r:id="R193496a72b6145dc"/>
    <p:sldId xmlns:r="http://schemas.openxmlformats.org/officeDocument/2006/relationships" id="259" r:id="Re263b3306ad54e46"/>
    <p:sldId xmlns:r="http://schemas.openxmlformats.org/officeDocument/2006/relationships" id="260" r:id="Rda0f1b6cfeab42b8"/>
    <p:sldId xmlns:r="http://schemas.openxmlformats.org/officeDocument/2006/relationships" id="261" r:id="R961d24408697438d"/>
    <p:sldId xmlns:r="http://schemas.openxmlformats.org/officeDocument/2006/relationships" id="262" r:id="Ra5e95f8c914346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2f659dce064465" /><Relationship Type="http://schemas.openxmlformats.org/officeDocument/2006/relationships/slide" Target="/ppt/slides/slide1.xml" Id="Re2f1bcc94d1949c0" /><Relationship Type="http://schemas.openxmlformats.org/officeDocument/2006/relationships/slide" Target="/ppt/slides/slide2.xml" Id="R3d64a948017d4244" /><Relationship Type="http://schemas.openxmlformats.org/officeDocument/2006/relationships/slide" Target="/ppt/slides/slide3.xml" Id="R193496a72b6145dc" /><Relationship Type="http://schemas.openxmlformats.org/officeDocument/2006/relationships/slide" Target="/ppt/slides/slide4.xml" Id="Re263b3306ad54e46" /><Relationship Type="http://schemas.openxmlformats.org/officeDocument/2006/relationships/slide" Target="/ppt/slides/slide5.xml" Id="Rda0f1b6cfeab42b8" /><Relationship Type="http://schemas.openxmlformats.org/officeDocument/2006/relationships/slide" Target="/ppt/slides/slide6.xml" Id="R961d24408697438d" /><Relationship Type="http://schemas.openxmlformats.org/officeDocument/2006/relationships/slide" Target="/ppt/slides/slide7.xml" Id="Ra5e95f8c914346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4a295fa6d042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e913a960f94be4" /><Relationship Type="http://schemas.openxmlformats.org/officeDocument/2006/relationships/theme" Target="/ppt/slideMasters/theme/theme1.xml" Id="R4da4f91c589043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e913a960f94b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38f838f0b64d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fb5c6aa72d45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a47ec5a54b4b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740100a94646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ce864573a547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9b3dcc0a2c42a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4a95502dca4b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INDLANDET AUTOMOBILVERKSTED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INDLANDET AUTOMOBILVERKSTED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INDLANDET AUTOMOBILVERKSTED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INDLANDET AUTOMOBILVERKSTED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INDLANDET AUTOMOBILVERKSTED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INDLANDET AUTOMOBILVERKSTED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45 661 303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2 879 008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4 849 505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14 741 288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14 798 591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INDLANDET AUTOMOBILVERKSTED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FJELDSTAD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INDLANDET AUTOMOBILVERKSTED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985 854 513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INDLANDET AUTOMOBILVERKSTED AS</a:t>
            </a:r>
          </a:p>
        </p:txBody>
      </p:sp>
    </p:spTree>
  </p:cSld>
  <p:clrMapOvr>
    <a:masterClrMapping xmlns:a="http://schemas.openxmlformats.org/drawingml/2006/main"/>
  </p:clrMapOvr>
</p:sld>
</file>