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070ef0c85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5106fb7f3491a"/>
  </p:sldMasterIdLst>
  <p:sldIdLst>
    <p:sldId xmlns:r="http://schemas.openxmlformats.org/officeDocument/2006/relationships" id="256" r:id="R197e49949d0f4a53"/>
    <p:sldId xmlns:r="http://schemas.openxmlformats.org/officeDocument/2006/relationships" id="257" r:id="Ref27d1bbfbef4caf"/>
    <p:sldId xmlns:r="http://schemas.openxmlformats.org/officeDocument/2006/relationships" id="258" r:id="R104f5f0a7c6f43c1"/>
    <p:sldId xmlns:r="http://schemas.openxmlformats.org/officeDocument/2006/relationships" id="259" r:id="Ra6367a3e3ab6454c"/>
    <p:sldId xmlns:r="http://schemas.openxmlformats.org/officeDocument/2006/relationships" id="260" r:id="R2c1231ab47f9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5106fb7f3491a" /><Relationship Type="http://schemas.openxmlformats.org/officeDocument/2006/relationships/slide" Target="/ppt/slides/slide1.xml" Id="R197e49949d0f4a53" /><Relationship Type="http://schemas.openxmlformats.org/officeDocument/2006/relationships/slide" Target="/ppt/slides/slide2.xml" Id="Ref27d1bbfbef4caf" /><Relationship Type="http://schemas.openxmlformats.org/officeDocument/2006/relationships/slide" Target="/ppt/slides/slide3.xml" Id="R104f5f0a7c6f43c1" /><Relationship Type="http://schemas.openxmlformats.org/officeDocument/2006/relationships/slide" Target="/ppt/slides/slide4.xml" Id="Ra6367a3e3ab6454c" /><Relationship Type="http://schemas.openxmlformats.org/officeDocument/2006/relationships/slide" Target="/ppt/slides/slide5.xml" Id="R2c1231ab47f9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1b984e89845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10f3bf37f4d18" /><Relationship Type="http://schemas.openxmlformats.org/officeDocument/2006/relationships/theme" Target="/ppt/slideMasters/theme/theme1.xml" Id="R401eaf1cdade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e10f3bf37f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a1cbd73ae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8bd60fc5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89fea447a4f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f9daa2e5e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1ba6a5dec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MARINA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MARINA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985 874 913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MARINA BRYGGE AS</a:t>
            </a:r>
          </a:p>
        </p:txBody>
      </p:sp>
    </p:spTree>
  </p:cSld>
  <p:clrMapOvr>
    <a:masterClrMapping xmlns:a="http://schemas.openxmlformats.org/drawingml/2006/main"/>
  </p:clrMapOvr>
</p:sld>
</file>