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b1bc62572f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1da68be7e64821"/>
  </p:sldMasterIdLst>
  <p:sldIdLst>
    <p:sldId xmlns:r="http://schemas.openxmlformats.org/officeDocument/2006/relationships" id="256" r:id="R04efcdb42f7a4087"/>
    <p:sldId xmlns:r="http://schemas.openxmlformats.org/officeDocument/2006/relationships" id="257" r:id="R5180c58b8f43481a"/>
    <p:sldId xmlns:r="http://schemas.openxmlformats.org/officeDocument/2006/relationships" id="258" r:id="Rd349c8a7f03341b5"/>
    <p:sldId xmlns:r="http://schemas.openxmlformats.org/officeDocument/2006/relationships" id="259" r:id="Rf3abc158bed94388"/>
    <p:sldId xmlns:r="http://schemas.openxmlformats.org/officeDocument/2006/relationships" id="260" r:id="R0c3114a6deba45ee"/>
    <p:sldId xmlns:r="http://schemas.openxmlformats.org/officeDocument/2006/relationships" id="261" r:id="R1b31262e1ae447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da68be7e64821" /><Relationship Type="http://schemas.openxmlformats.org/officeDocument/2006/relationships/slide" Target="/ppt/slides/slide1.xml" Id="R04efcdb42f7a4087" /><Relationship Type="http://schemas.openxmlformats.org/officeDocument/2006/relationships/slide" Target="/ppt/slides/slide2.xml" Id="R5180c58b8f43481a" /><Relationship Type="http://schemas.openxmlformats.org/officeDocument/2006/relationships/slide" Target="/ppt/slides/slide3.xml" Id="Rd349c8a7f03341b5" /><Relationship Type="http://schemas.openxmlformats.org/officeDocument/2006/relationships/slide" Target="/ppt/slides/slide4.xml" Id="Rf3abc158bed94388" /><Relationship Type="http://schemas.openxmlformats.org/officeDocument/2006/relationships/slide" Target="/ppt/slides/slide5.xml" Id="R0c3114a6deba45ee" /><Relationship Type="http://schemas.openxmlformats.org/officeDocument/2006/relationships/slide" Target="/ppt/slides/slide6.xml" Id="R1b31262e1ae447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11c2ddfdcb46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d0f53b2e94689" /><Relationship Type="http://schemas.openxmlformats.org/officeDocument/2006/relationships/theme" Target="/ppt/slideMasters/theme/theme1.xml" Id="R4e8b7b7f895348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8d0f53b2e946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435798f8341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c47df2bd34c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398bab1d543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bb36dc93d47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bd108b73c48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60da2036b4e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