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1170e1c55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92b0f32ff46b6"/>
  </p:sldMasterIdLst>
  <p:sldIdLst>
    <p:sldId xmlns:r="http://schemas.openxmlformats.org/officeDocument/2006/relationships" id="256" r:id="R8ec970a911ec41f9"/>
    <p:sldId xmlns:r="http://schemas.openxmlformats.org/officeDocument/2006/relationships" id="257" r:id="R0a0d17b71cc14e0d"/>
    <p:sldId xmlns:r="http://schemas.openxmlformats.org/officeDocument/2006/relationships" id="258" r:id="R48ad9bcf02364e94"/>
    <p:sldId xmlns:r="http://schemas.openxmlformats.org/officeDocument/2006/relationships" id="259" r:id="R222e99d8a5ca4677"/>
    <p:sldId xmlns:r="http://schemas.openxmlformats.org/officeDocument/2006/relationships" id="260" r:id="Rc2b8130284814c33"/>
    <p:sldId xmlns:r="http://schemas.openxmlformats.org/officeDocument/2006/relationships" id="261" r:id="R36dbbdcf60094235"/>
    <p:sldId xmlns:r="http://schemas.openxmlformats.org/officeDocument/2006/relationships" id="262" r:id="R30d2874c704f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92b0f32ff46b6" /><Relationship Type="http://schemas.openxmlformats.org/officeDocument/2006/relationships/slide" Target="/ppt/slides/slide1.xml" Id="R8ec970a911ec41f9" /><Relationship Type="http://schemas.openxmlformats.org/officeDocument/2006/relationships/slide" Target="/ppt/slides/slide2.xml" Id="R0a0d17b71cc14e0d" /><Relationship Type="http://schemas.openxmlformats.org/officeDocument/2006/relationships/slide" Target="/ppt/slides/slide3.xml" Id="R48ad9bcf02364e94" /><Relationship Type="http://schemas.openxmlformats.org/officeDocument/2006/relationships/slide" Target="/ppt/slides/slide4.xml" Id="R222e99d8a5ca4677" /><Relationship Type="http://schemas.openxmlformats.org/officeDocument/2006/relationships/slide" Target="/ppt/slides/slide5.xml" Id="Rc2b8130284814c33" /><Relationship Type="http://schemas.openxmlformats.org/officeDocument/2006/relationships/slide" Target="/ppt/slides/slide6.xml" Id="R36dbbdcf60094235" /><Relationship Type="http://schemas.openxmlformats.org/officeDocument/2006/relationships/slide" Target="/ppt/slides/slide7.xml" Id="R30d2874c704f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f7c994d4d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8f3fdf054e00" /><Relationship Type="http://schemas.openxmlformats.org/officeDocument/2006/relationships/theme" Target="/ppt/slideMasters/theme/theme1.xml" Id="Rdd78e45b13b6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178f3fdf05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adcf4550c49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4753e301e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05d58204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dc5d276c0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71e4d5b27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bdd968644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588ed5bda43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