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45ce4315bc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6a61119374590"/>
  </p:sldMasterIdLst>
  <p:sldIdLst>
    <p:sldId xmlns:r="http://schemas.openxmlformats.org/officeDocument/2006/relationships" id="256" r:id="R76ed4a3e43be41fe"/>
    <p:sldId xmlns:r="http://schemas.openxmlformats.org/officeDocument/2006/relationships" id="257" r:id="Re92a4cdcacb14cea"/>
    <p:sldId xmlns:r="http://schemas.openxmlformats.org/officeDocument/2006/relationships" id="258" r:id="R3ba66ee57596483e"/>
    <p:sldId xmlns:r="http://schemas.openxmlformats.org/officeDocument/2006/relationships" id="259" r:id="R7d0fea67dab144d4"/>
    <p:sldId xmlns:r="http://schemas.openxmlformats.org/officeDocument/2006/relationships" id="260" r:id="R99977201f35b4e36"/>
    <p:sldId xmlns:r="http://schemas.openxmlformats.org/officeDocument/2006/relationships" id="261" r:id="R01df6faad3fb47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6a61119374590" /><Relationship Type="http://schemas.openxmlformats.org/officeDocument/2006/relationships/slide" Target="/ppt/slides/slide1.xml" Id="R76ed4a3e43be41fe" /><Relationship Type="http://schemas.openxmlformats.org/officeDocument/2006/relationships/slide" Target="/ppt/slides/slide2.xml" Id="Re92a4cdcacb14cea" /><Relationship Type="http://schemas.openxmlformats.org/officeDocument/2006/relationships/slide" Target="/ppt/slides/slide3.xml" Id="R3ba66ee57596483e" /><Relationship Type="http://schemas.openxmlformats.org/officeDocument/2006/relationships/slide" Target="/ppt/slides/slide4.xml" Id="R7d0fea67dab144d4" /><Relationship Type="http://schemas.openxmlformats.org/officeDocument/2006/relationships/slide" Target="/ppt/slides/slide5.xml" Id="R99977201f35b4e36" /><Relationship Type="http://schemas.openxmlformats.org/officeDocument/2006/relationships/slide" Target="/ppt/slides/slide6.xml" Id="R01df6faad3fb47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dc23c40df4c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0b35f1d344727" /><Relationship Type="http://schemas.openxmlformats.org/officeDocument/2006/relationships/theme" Target="/ppt/slideMasters/theme/theme1.xml" Id="R1e9344c13b4a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0b35f1d3447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33d80fa3e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19c5487b9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eb83de34d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859a0ae98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1b788514a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84058d1f5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KENAN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KENAN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ARNESEN ANDREAS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986 032 002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KENAN CONSULTING AS</a:t>
            </a:r>
          </a:p>
        </p:txBody>
      </p:sp>
    </p:spTree>
  </p:cSld>
  <p:clrMapOvr>
    <a:masterClrMapping xmlns:a="http://schemas.openxmlformats.org/drawingml/2006/main"/>
  </p:clrMapOvr>
</p:sld>
</file>