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c889d3f47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1ad701dab4771"/>
  </p:sldMasterIdLst>
  <p:sldIdLst>
    <p:sldId xmlns:r="http://schemas.openxmlformats.org/officeDocument/2006/relationships" id="256" r:id="R86b2189790234d6a"/>
    <p:sldId xmlns:r="http://schemas.openxmlformats.org/officeDocument/2006/relationships" id="257" r:id="R7b06873abf304e3e"/>
    <p:sldId xmlns:r="http://schemas.openxmlformats.org/officeDocument/2006/relationships" id="258" r:id="R71ccf4ee2a30498e"/>
    <p:sldId xmlns:r="http://schemas.openxmlformats.org/officeDocument/2006/relationships" id="259" r:id="Rde5228341ee34e96"/>
    <p:sldId xmlns:r="http://schemas.openxmlformats.org/officeDocument/2006/relationships" id="260" r:id="R6e2ccd7433f14d9c"/>
    <p:sldId xmlns:r="http://schemas.openxmlformats.org/officeDocument/2006/relationships" id="261" r:id="R722e817f03c348db"/>
    <p:sldId xmlns:r="http://schemas.openxmlformats.org/officeDocument/2006/relationships" id="262" r:id="R57f45f755611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1ad701dab4771" /><Relationship Type="http://schemas.openxmlformats.org/officeDocument/2006/relationships/slide" Target="/ppt/slides/slide1.xml" Id="R86b2189790234d6a" /><Relationship Type="http://schemas.openxmlformats.org/officeDocument/2006/relationships/slide" Target="/ppt/slides/slide2.xml" Id="R7b06873abf304e3e" /><Relationship Type="http://schemas.openxmlformats.org/officeDocument/2006/relationships/slide" Target="/ppt/slides/slide3.xml" Id="R71ccf4ee2a30498e" /><Relationship Type="http://schemas.openxmlformats.org/officeDocument/2006/relationships/slide" Target="/ppt/slides/slide4.xml" Id="Rde5228341ee34e96" /><Relationship Type="http://schemas.openxmlformats.org/officeDocument/2006/relationships/slide" Target="/ppt/slides/slide5.xml" Id="R6e2ccd7433f14d9c" /><Relationship Type="http://schemas.openxmlformats.org/officeDocument/2006/relationships/slide" Target="/ppt/slides/slide6.xml" Id="R722e817f03c348db" /><Relationship Type="http://schemas.openxmlformats.org/officeDocument/2006/relationships/slide" Target="/ppt/slides/slide7.xml" Id="R57f45f755611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33705370e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b8178dcf94f3e" /><Relationship Type="http://schemas.openxmlformats.org/officeDocument/2006/relationships/theme" Target="/ppt/slideMasters/theme/theme1.xml" Id="R4d86dff59306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b8178dcf94f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311fa38940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dfa9ebd9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03ce3758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8caac428a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cbfa68a2b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74442856e43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0cae23ec8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PINAR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LENNART GRØTT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986 062 521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