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567e07ee02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195db2b3c40d3"/>
  </p:sldMasterIdLst>
  <p:sldIdLst>
    <p:sldId xmlns:r="http://schemas.openxmlformats.org/officeDocument/2006/relationships" id="256" r:id="R4bd26cfff6ca4454"/>
    <p:sldId xmlns:r="http://schemas.openxmlformats.org/officeDocument/2006/relationships" id="257" r:id="Rf8d8be451b3b4f46"/>
    <p:sldId xmlns:r="http://schemas.openxmlformats.org/officeDocument/2006/relationships" id="258" r:id="Ra09e9a2c827b450b"/>
    <p:sldId xmlns:r="http://schemas.openxmlformats.org/officeDocument/2006/relationships" id="259" r:id="Rf852c83b25a74130"/>
    <p:sldId xmlns:r="http://schemas.openxmlformats.org/officeDocument/2006/relationships" id="260" r:id="R50d5f8c85ad24f5e"/>
    <p:sldId xmlns:r="http://schemas.openxmlformats.org/officeDocument/2006/relationships" id="261" r:id="R00543247c46d4c24"/>
    <p:sldId xmlns:r="http://schemas.openxmlformats.org/officeDocument/2006/relationships" id="262" r:id="Rc3a8b700363244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195db2b3c40d3" /><Relationship Type="http://schemas.openxmlformats.org/officeDocument/2006/relationships/slide" Target="/ppt/slides/slide1.xml" Id="R4bd26cfff6ca4454" /><Relationship Type="http://schemas.openxmlformats.org/officeDocument/2006/relationships/slide" Target="/ppt/slides/slide2.xml" Id="Rf8d8be451b3b4f46" /><Relationship Type="http://schemas.openxmlformats.org/officeDocument/2006/relationships/slide" Target="/ppt/slides/slide3.xml" Id="Ra09e9a2c827b450b" /><Relationship Type="http://schemas.openxmlformats.org/officeDocument/2006/relationships/slide" Target="/ppt/slides/slide4.xml" Id="Rf852c83b25a74130" /><Relationship Type="http://schemas.openxmlformats.org/officeDocument/2006/relationships/slide" Target="/ppt/slides/slide5.xml" Id="R50d5f8c85ad24f5e" /><Relationship Type="http://schemas.openxmlformats.org/officeDocument/2006/relationships/slide" Target="/ppt/slides/slide6.xml" Id="R00543247c46d4c24" /><Relationship Type="http://schemas.openxmlformats.org/officeDocument/2006/relationships/slide" Target="/ppt/slides/slide7.xml" Id="Rc3a8b700363244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a514d48d742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f56aaa45a4204" /><Relationship Type="http://schemas.openxmlformats.org/officeDocument/2006/relationships/theme" Target="/ppt/slideMasters/theme/theme1.xml" Id="R83156096deea45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f56aaa45a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e206c1291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34d7057ab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238dae34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15fafde341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d58afa99943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70ca7fc1c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785399cfd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