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4beecffa7b4d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1ca73afa154820"/>
  </p:sldMasterIdLst>
  <p:sldIdLst>
    <p:sldId xmlns:r="http://schemas.openxmlformats.org/officeDocument/2006/relationships" id="256" r:id="R1c338e61285547d6"/>
    <p:sldId xmlns:r="http://schemas.openxmlformats.org/officeDocument/2006/relationships" id="257" r:id="Rd31d2f1d1b3e4454"/>
    <p:sldId xmlns:r="http://schemas.openxmlformats.org/officeDocument/2006/relationships" id="258" r:id="Rfaf30a0c33544722"/>
    <p:sldId xmlns:r="http://schemas.openxmlformats.org/officeDocument/2006/relationships" id="259" r:id="Rcff8508aeacc4c09"/>
    <p:sldId xmlns:r="http://schemas.openxmlformats.org/officeDocument/2006/relationships" id="260" r:id="Rc103acbc79dd4e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1ca73afa154820" /><Relationship Type="http://schemas.openxmlformats.org/officeDocument/2006/relationships/slide" Target="/ppt/slides/slide1.xml" Id="R1c338e61285547d6" /><Relationship Type="http://schemas.openxmlformats.org/officeDocument/2006/relationships/slide" Target="/ppt/slides/slide2.xml" Id="Rd31d2f1d1b3e4454" /><Relationship Type="http://schemas.openxmlformats.org/officeDocument/2006/relationships/slide" Target="/ppt/slides/slide3.xml" Id="Rfaf30a0c33544722" /><Relationship Type="http://schemas.openxmlformats.org/officeDocument/2006/relationships/slide" Target="/ppt/slides/slide4.xml" Id="Rcff8508aeacc4c09" /><Relationship Type="http://schemas.openxmlformats.org/officeDocument/2006/relationships/slide" Target="/ppt/slides/slide5.xml" Id="Rc103acbc79dd4e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1be661902e4e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07b085a4d4e19" /><Relationship Type="http://schemas.openxmlformats.org/officeDocument/2006/relationships/theme" Target="/ppt/slideMasters/theme/theme1.xml" Id="R6b65324a01b344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007b085a4d4e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272493e2ea48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50dc2b87b45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67f409f2148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a52bdc6b142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59e566b7e46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 ENERGI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 ENERGI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 ENERGI PENSJONSKASSE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 ENERGI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 ENERGI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 ENERGI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Kjøita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4630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48 87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arne.gunnar.holvik@gabler.no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986 086 021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 ENERGI PENSJONSKASSE</a:t>
            </a:r>
          </a:p>
        </p:txBody>
      </p:sp>
    </p:spTree>
  </p:cSld>
  <p:clrMapOvr>
    <a:masterClrMapping xmlns:a="http://schemas.openxmlformats.org/drawingml/2006/main"/>
  </p:clrMapOvr>
</p:sld>
</file>