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b2d3384d784b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4feeec332a497a"/>
  </p:sldMasterIdLst>
  <p:sldIdLst>
    <p:sldId xmlns:r="http://schemas.openxmlformats.org/officeDocument/2006/relationships" id="256" r:id="Re7b5661486084fdf"/>
    <p:sldId xmlns:r="http://schemas.openxmlformats.org/officeDocument/2006/relationships" id="257" r:id="Rd66b608898364668"/>
    <p:sldId xmlns:r="http://schemas.openxmlformats.org/officeDocument/2006/relationships" id="258" r:id="R5a112dd34d87454a"/>
    <p:sldId xmlns:r="http://schemas.openxmlformats.org/officeDocument/2006/relationships" id="259" r:id="Rc974682259ec418e"/>
    <p:sldId xmlns:r="http://schemas.openxmlformats.org/officeDocument/2006/relationships" id="260" r:id="Rc7d878535df14492"/>
    <p:sldId xmlns:r="http://schemas.openxmlformats.org/officeDocument/2006/relationships" id="261" r:id="R348967e344b54e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4feeec332a497a" /><Relationship Type="http://schemas.openxmlformats.org/officeDocument/2006/relationships/slide" Target="/ppt/slides/slide1.xml" Id="Re7b5661486084fdf" /><Relationship Type="http://schemas.openxmlformats.org/officeDocument/2006/relationships/slide" Target="/ppt/slides/slide2.xml" Id="Rd66b608898364668" /><Relationship Type="http://schemas.openxmlformats.org/officeDocument/2006/relationships/slide" Target="/ppt/slides/slide3.xml" Id="R5a112dd34d87454a" /><Relationship Type="http://schemas.openxmlformats.org/officeDocument/2006/relationships/slide" Target="/ppt/slides/slide4.xml" Id="Rc974682259ec418e" /><Relationship Type="http://schemas.openxmlformats.org/officeDocument/2006/relationships/slide" Target="/ppt/slides/slide5.xml" Id="Rc7d878535df14492" /><Relationship Type="http://schemas.openxmlformats.org/officeDocument/2006/relationships/slide" Target="/ppt/slides/slide6.xml" Id="R348967e344b54e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a52ac7a3c541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45ee5c40674594" /><Relationship Type="http://schemas.openxmlformats.org/officeDocument/2006/relationships/theme" Target="/ppt/slideMasters/theme/theme1.xml" Id="R3e2a702e57e649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45ee5c406745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ca3e1b99bc4d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61526b81a54a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6b52a595af40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65990adbba4a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1e110d5ae94b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06a4dea9724b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FINANS &amp;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Cappelens gate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3717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90 54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hanne@finregn.no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986 103 708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