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00cf26428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66b662afe4c42"/>
  </p:sldMasterIdLst>
  <p:sldIdLst>
    <p:sldId xmlns:r="http://schemas.openxmlformats.org/officeDocument/2006/relationships" id="256" r:id="R33a4d7951e424ce5"/>
    <p:sldId xmlns:r="http://schemas.openxmlformats.org/officeDocument/2006/relationships" id="257" r:id="Rdda1d173b9c442b2"/>
    <p:sldId xmlns:r="http://schemas.openxmlformats.org/officeDocument/2006/relationships" id="258" r:id="R8864cd1993d64cb6"/>
    <p:sldId xmlns:r="http://schemas.openxmlformats.org/officeDocument/2006/relationships" id="259" r:id="R10b395e8dec44e98"/>
    <p:sldId xmlns:r="http://schemas.openxmlformats.org/officeDocument/2006/relationships" id="260" r:id="Rea7b671692e24253"/>
    <p:sldId xmlns:r="http://schemas.openxmlformats.org/officeDocument/2006/relationships" id="261" r:id="Rd6bce4b637b64c94"/>
    <p:sldId xmlns:r="http://schemas.openxmlformats.org/officeDocument/2006/relationships" id="262" r:id="Raba00af520ee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66b662afe4c42" /><Relationship Type="http://schemas.openxmlformats.org/officeDocument/2006/relationships/slide" Target="/ppt/slides/slide1.xml" Id="R33a4d7951e424ce5" /><Relationship Type="http://schemas.openxmlformats.org/officeDocument/2006/relationships/slide" Target="/ppt/slides/slide2.xml" Id="Rdda1d173b9c442b2" /><Relationship Type="http://schemas.openxmlformats.org/officeDocument/2006/relationships/slide" Target="/ppt/slides/slide3.xml" Id="R8864cd1993d64cb6" /><Relationship Type="http://schemas.openxmlformats.org/officeDocument/2006/relationships/slide" Target="/ppt/slides/slide4.xml" Id="R10b395e8dec44e98" /><Relationship Type="http://schemas.openxmlformats.org/officeDocument/2006/relationships/slide" Target="/ppt/slides/slide5.xml" Id="Rea7b671692e24253" /><Relationship Type="http://schemas.openxmlformats.org/officeDocument/2006/relationships/slide" Target="/ppt/slides/slide6.xml" Id="Rd6bce4b637b64c94" /><Relationship Type="http://schemas.openxmlformats.org/officeDocument/2006/relationships/slide" Target="/ppt/slides/slide7.xml" Id="Raba00af520ee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430700b3c4a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91f89cac4b58" /><Relationship Type="http://schemas.openxmlformats.org/officeDocument/2006/relationships/theme" Target="/ppt/slideMasters/theme/theme1.xml" Id="R991bc4b4819a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491f89cac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9c64fff1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dce737d6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2b491eff48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32330cd9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4adbd81ee49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cda94da7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47a57938e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