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7852d410f94f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69116248bc446f"/>
  </p:sldMasterIdLst>
  <p:sldIdLst>
    <p:sldId xmlns:r="http://schemas.openxmlformats.org/officeDocument/2006/relationships" id="256" r:id="Rc2cd2c98aac44f4f"/>
    <p:sldId xmlns:r="http://schemas.openxmlformats.org/officeDocument/2006/relationships" id="257" r:id="Rf4e6b76d1bc3480d"/>
    <p:sldId xmlns:r="http://schemas.openxmlformats.org/officeDocument/2006/relationships" id="258" r:id="Rcb000a77609f46bb"/>
    <p:sldId xmlns:r="http://schemas.openxmlformats.org/officeDocument/2006/relationships" id="259" r:id="R2ca4701b94e54f97"/>
    <p:sldId xmlns:r="http://schemas.openxmlformats.org/officeDocument/2006/relationships" id="260" r:id="R9774dec17e5146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69116248bc446f" /><Relationship Type="http://schemas.openxmlformats.org/officeDocument/2006/relationships/slide" Target="/ppt/slides/slide1.xml" Id="Rc2cd2c98aac44f4f" /><Relationship Type="http://schemas.openxmlformats.org/officeDocument/2006/relationships/slide" Target="/ppt/slides/slide2.xml" Id="Rf4e6b76d1bc3480d" /><Relationship Type="http://schemas.openxmlformats.org/officeDocument/2006/relationships/slide" Target="/ppt/slides/slide3.xml" Id="Rcb000a77609f46bb" /><Relationship Type="http://schemas.openxmlformats.org/officeDocument/2006/relationships/slide" Target="/ppt/slides/slide4.xml" Id="R2ca4701b94e54f97" /><Relationship Type="http://schemas.openxmlformats.org/officeDocument/2006/relationships/slide" Target="/ppt/slides/slide5.xml" Id="R9774dec17e5146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a013f1e82345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288d609d54595" /><Relationship Type="http://schemas.openxmlformats.org/officeDocument/2006/relationships/theme" Target="/ppt/slideMasters/theme/theme1.xml" Id="R766c346c00b64f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c288d609d545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a2712f9054a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b7a28ffdf48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2408c80bd4c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8e7af42f74c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9e960e4604c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SELLE BYGG OG 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SELLE BYGG OG BETONG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986 236 813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