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d72bd6e38c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02a65074e45a3"/>
  </p:sldMasterIdLst>
  <p:sldIdLst>
    <p:sldId xmlns:r="http://schemas.openxmlformats.org/officeDocument/2006/relationships" id="256" r:id="R4fd09b2e3ac14bdf"/>
    <p:sldId xmlns:r="http://schemas.openxmlformats.org/officeDocument/2006/relationships" id="257" r:id="R492457fb5c7f4ccd"/>
    <p:sldId xmlns:r="http://schemas.openxmlformats.org/officeDocument/2006/relationships" id="258" r:id="R91786134532a47f9"/>
    <p:sldId xmlns:r="http://schemas.openxmlformats.org/officeDocument/2006/relationships" id="259" r:id="Rc97d3d0d905d418f"/>
    <p:sldId xmlns:r="http://schemas.openxmlformats.org/officeDocument/2006/relationships" id="260" r:id="Rf8d4d708814a4ca2"/>
    <p:sldId xmlns:r="http://schemas.openxmlformats.org/officeDocument/2006/relationships" id="261" r:id="R7189c4b99f174f87"/>
    <p:sldId xmlns:r="http://schemas.openxmlformats.org/officeDocument/2006/relationships" id="262" r:id="R39120c0a81244e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02a65074e45a3" /><Relationship Type="http://schemas.openxmlformats.org/officeDocument/2006/relationships/slide" Target="/ppt/slides/slide1.xml" Id="R4fd09b2e3ac14bdf" /><Relationship Type="http://schemas.openxmlformats.org/officeDocument/2006/relationships/slide" Target="/ppt/slides/slide2.xml" Id="R492457fb5c7f4ccd" /><Relationship Type="http://schemas.openxmlformats.org/officeDocument/2006/relationships/slide" Target="/ppt/slides/slide3.xml" Id="R91786134532a47f9" /><Relationship Type="http://schemas.openxmlformats.org/officeDocument/2006/relationships/slide" Target="/ppt/slides/slide4.xml" Id="Rc97d3d0d905d418f" /><Relationship Type="http://schemas.openxmlformats.org/officeDocument/2006/relationships/slide" Target="/ppt/slides/slide5.xml" Id="Rf8d4d708814a4ca2" /><Relationship Type="http://schemas.openxmlformats.org/officeDocument/2006/relationships/slide" Target="/ppt/slides/slide6.xml" Id="R7189c4b99f174f87" /><Relationship Type="http://schemas.openxmlformats.org/officeDocument/2006/relationships/slide" Target="/ppt/slides/slide7.xml" Id="R39120c0a81244e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1f5a8532a4f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40b947d574715" /><Relationship Type="http://schemas.openxmlformats.org/officeDocument/2006/relationships/theme" Target="/ppt/slideMasters/theme/theme1.xml" Id="R335a6ffc46fe45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40b947d57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b46aa6bf44c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dcb0410d34d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8a213340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246c80ed4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2e6b3eba846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f2405b6242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1a9b1dbc3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GJØEN INVEST AS ble etablert [år] og holder til i Torvikbukt.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969 926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16 335 432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20 015 692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TAGE GJØEN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Ørvegen 1160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6639 Torvikbukt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67 69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986 282 521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