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9097e8981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3dd615b36480e"/>
  </p:sldMasterIdLst>
  <p:sldIdLst>
    <p:sldId xmlns:r="http://schemas.openxmlformats.org/officeDocument/2006/relationships" id="256" r:id="R3a9d1ea74dab46c7"/>
    <p:sldId xmlns:r="http://schemas.openxmlformats.org/officeDocument/2006/relationships" id="257" r:id="R85eecf5d369f4bf8"/>
    <p:sldId xmlns:r="http://schemas.openxmlformats.org/officeDocument/2006/relationships" id="258" r:id="Re49d31d9a02f4961"/>
    <p:sldId xmlns:r="http://schemas.openxmlformats.org/officeDocument/2006/relationships" id="259" r:id="Rbc9855dc6bc243b3"/>
    <p:sldId xmlns:r="http://schemas.openxmlformats.org/officeDocument/2006/relationships" id="260" r:id="Ref5bae15c46241c0"/>
    <p:sldId xmlns:r="http://schemas.openxmlformats.org/officeDocument/2006/relationships" id="261" r:id="R8583283654bc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3dd615b36480e" /><Relationship Type="http://schemas.openxmlformats.org/officeDocument/2006/relationships/slide" Target="/ppt/slides/slide1.xml" Id="R3a9d1ea74dab46c7" /><Relationship Type="http://schemas.openxmlformats.org/officeDocument/2006/relationships/slide" Target="/ppt/slides/slide2.xml" Id="R85eecf5d369f4bf8" /><Relationship Type="http://schemas.openxmlformats.org/officeDocument/2006/relationships/slide" Target="/ppt/slides/slide3.xml" Id="Re49d31d9a02f4961" /><Relationship Type="http://schemas.openxmlformats.org/officeDocument/2006/relationships/slide" Target="/ppt/slides/slide4.xml" Id="Rbc9855dc6bc243b3" /><Relationship Type="http://schemas.openxmlformats.org/officeDocument/2006/relationships/slide" Target="/ppt/slides/slide5.xml" Id="Ref5bae15c46241c0" /><Relationship Type="http://schemas.openxmlformats.org/officeDocument/2006/relationships/slide" Target="/ppt/slides/slide6.xml" Id="R8583283654bc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7e821622f41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199f54ef434f" /><Relationship Type="http://schemas.openxmlformats.org/officeDocument/2006/relationships/theme" Target="/ppt/slideMasters/theme/theme1.xml" Id="R4e541b28483e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1199f54ef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2578ddab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b059b445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25063a733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45a62253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8b448ff1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b366cb50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