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315255815764f8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f8048cf790d4211"/>
  </p:sldMasterIdLst>
  <p:sldIdLst>
    <p:sldId xmlns:r="http://schemas.openxmlformats.org/officeDocument/2006/relationships" id="256" r:id="R3f2d326bc4bf4adb"/>
    <p:sldId xmlns:r="http://schemas.openxmlformats.org/officeDocument/2006/relationships" id="257" r:id="R5fd1df2b30cc4cae"/>
    <p:sldId xmlns:r="http://schemas.openxmlformats.org/officeDocument/2006/relationships" id="258" r:id="R481adad78a1a4a0e"/>
    <p:sldId xmlns:r="http://schemas.openxmlformats.org/officeDocument/2006/relationships" id="259" r:id="R8a6349bf678a4dce"/>
    <p:sldId xmlns:r="http://schemas.openxmlformats.org/officeDocument/2006/relationships" id="260" r:id="R1084872b45c54ac8"/>
    <p:sldId xmlns:r="http://schemas.openxmlformats.org/officeDocument/2006/relationships" id="261" r:id="R5a188c8bc2c1449e"/>
    <p:sldId xmlns:r="http://schemas.openxmlformats.org/officeDocument/2006/relationships" id="262" r:id="R0a975221a798401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f8048cf790d4211" /><Relationship Type="http://schemas.openxmlformats.org/officeDocument/2006/relationships/slide" Target="/ppt/slides/slide1.xml" Id="R3f2d326bc4bf4adb" /><Relationship Type="http://schemas.openxmlformats.org/officeDocument/2006/relationships/slide" Target="/ppt/slides/slide2.xml" Id="R5fd1df2b30cc4cae" /><Relationship Type="http://schemas.openxmlformats.org/officeDocument/2006/relationships/slide" Target="/ppt/slides/slide3.xml" Id="R481adad78a1a4a0e" /><Relationship Type="http://schemas.openxmlformats.org/officeDocument/2006/relationships/slide" Target="/ppt/slides/slide4.xml" Id="R8a6349bf678a4dce" /><Relationship Type="http://schemas.openxmlformats.org/officeDocument/2006/relationships/slide" Target="/ppt/slides/slide5.xml" Id="R1084872b45c54ac8" /><Relationship Type="http://schemas.openxmlformats.org/officeDocument/2006/relationships/slide" Target="/ppt/slides/slide6.xml" Id="R5a188c8bc2c1449e" /><Relationship Type="http://schemas.openxmlformats.org/officeDocument/2006/relationships/slide" Target="/ppt/slides/slide7.xml" Id="R0a975221a798401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6e571b77a9149a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f5797b8e7641fd" /><Relationship Type="http://schemas.openxmlformats.org/officeDocument/2006/relationships/theme" Target="/ppt/slideMasters/theme/theme1.xml" Id="R64f38a307501432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ff5797b8e7641f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e787ab19744ce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adbc931b254dc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4d022889cd4b7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bad4c09b4c407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bb2a39a6f8457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9302a99207488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f5f0a6f0fd4ba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MUSHOM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MUSHOM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MUSHOM INVEST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MUSHOM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MUSHOM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MUSHOM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−899 411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614 903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42 659 424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48 965 477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MUSHOM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MUSHOM JAN ERIK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MUSHOM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Trossestien 29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4639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986 294 708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MUSHOM INVEST AS</a:t>
            </a:r>
          </a:p>
        </p:txBody>
      </p:sp>
    </p:spTree>
  </p:cSld>
  <p:clrMapOvr>
    <a:masterClrMapping xmlns:a="http://schemas.openxmlformats.org/drawingml/2006/main"/>
  </p:clrMapOvr>
</p:sld>
</file>