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b53ca2b2a54b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39e61c05ef47ed"/>
  </p:sldMasterIdLst>
  <p:sldIdLst>
    <p:sldId xmlns:r="http://schemas.openxmlformats.org/officeDocument/2006/relationships" id="256" r:id="R8240827bbf524bee"/>
    <p:sldId xmlns:r="http://schemas.openxmlformats.org/officeDocument/2006/relationships" id="257" r:id="Rf3520a62d37a4d43"/>
    <p:sldId xmlns:r="http://schemas.openxmlformats.org/officeDocument/2006/relationships" id="258" r:id="R1dcbc721beab4803"/>
    <p:sldId xmlns:r="http://schemas.openxmlformats.org/officeDocument/2006/relationships" id="259" r:id="Rd7298c8255de4dd0"/>
    <p:sldId xmlns:r="http://schemas.openxmlformats.org/officeDocument/2006/relationships" id="260" r:id="R5f2d27ade3ad42a0"/>
    <p:sldId xmlns:r="http://schemas.openxmlformats.org/officeDocument/2006/relationships" id="261" r:id="R998a0e40be8a4fd0"/>
    <p:sldId xmlns:r="http://schemas.openxmlformats.org/officeDocument/2006/relationships" id="262" r:id="Rfd34ee80cc14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9e61c05ef47ed" /><Relationship Type="http://schemas.openxmlformats.org/officeDocument/2006/relationships/slide" Target="/ppt/slides/slide1.xml" Id="R8240827bbf524bee" /><Relationship Type="http://schemas.openxmlformats.org/officeDocument/2006/relationships/slide" Target="/ppt/slides/slide2.xml" Id="Rf3520a62d37a4d43" /><Relationship Type="http://schemas.openxmlformats.org/officeDocument/2006/relationships/slide" Target="/ppt/slides/slide3.xml" Id="R1dcbc721beab4803" /><Relationship Type="http://schemas.openxmlformats.org/officeDocument/2006/relationships/slide" Target="/ppt/slides/slide4.xml" Id="Rd7298c8255de4dd0" /><Relationship Type="http://schemas.openxmlformats.org/officeDocument/2006/relationships/slide" Target="/ppt/slides/slide5.xml" Id="R5f2d27ade3ad42a0" /><Relationship Type="http://schemas.openxmlformats.org/officeDocument/2006/relationships/slide" Target="/ppt/slides/slide6.xml" Id="R998a0e40be8a4fd0" /><Relationship Type="http://schemas.openxmlformats.org/officeDocument/2006/relationships/slide" Target="/ppt/slides/slide7.xml" Id="Rfd34ee80cc14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5af4dcdf349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bfd5e3eb844b8" /><Relationship Type="http://schemas.openxmlformats.org/officeDocument/2006/relationships/theme" Target="/ppt/slideMasters/theme/theme1.xml" Id="Rc0af00dbad294b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0bfd5e3eb8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299f604df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7a48e03594d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1f143055240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f8df2034d47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570832e7548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da0a2300143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22310862b4a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