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e891e5f37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966fa24714894"/>
  </p:sldMasterIdLst>
  <p:sldIdLst>
    <p:sldId xmlns:r="http://schemas.openxmlformats.org/officeDocument/2006/relationships" id="256" r:id="Ra52cd3880d0a4e91"/>
    <p:sldId xmlns:r="http://schemas.openxmlformats.org/officeDocument/2006/relationships" id="257" r:id="Re43fa073b85343a8"/>
    <p:sldId xmlns:r="http://schemas.openxmlformats.org/officeDocument/2006/relationships" id="258" r:id="Rca10bc4c0f1e4a13"/>
    <p:sldId xmlns:r="http://schemas.openxmlformats.org/officeDocument/2006/relationships" id="259" r:id="R40fe73bd5f7c4a49"/>
    <p:sldId xmlns:r="http://schemas.openxmlformats.org/officeDocument/2006/relationships" id="260" r:id="Rb1e04e6c3e2d49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966fa24714894" /><Relationship Type="http://schemas.openxmlformats.org/officeDocument/2006/relationships/slide" Target="/ppt/slides/slide1.xml" Id="Ra52cd3880d0a4e91" /><Relationship Type="http://schemas.openxmlformats.org/officeDocument/2006/relationships/slide" Target="/ppt/slides/slide2.xml" Id="Re43fa073b85343a8" /><Relationship Type="http://schemas.openxmlformats.org/officeDocument/2006/relationships/slide" Target="/ppt/slides/slide3.xml" Id="Rca10bc4c0f1e4a13" /><Relationship Type="http://schemas.openxmlformats.org/officeDocument/2006/relationships/slide" Target="/ppt/slides/slide4.xml" Id="R40fe73bd5f7c4a49" /><Relationship Type="http://schemas.openxmlformats.org/officeDocument/2006/relationships/slide" Target="/ppt/slides/slide5.xml" Id="Rb1e04e6c3e2d49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bb0b1fb80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b3a3037d74f12" /><Relationship Type="http://schemas.openxmlformats.org/officeDocument/2006/relationships/theme" Target="/ppt/slideMasters/theme/theme1.xml" Id="R8292187efd57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1b3a3037d74f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5790c3aaa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86a98319c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510f8ee7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2d41ca48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d51309b1d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