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61ed2f0aa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41650868b4d48"/>
  </p:sldMasterIdLst>
  <p:sldIdLst>
    <p:sldId xmlns:r="http://schemas.openxmlformats.org/officeDocument/2006/relationships" id="256" r:id="Rc116de3f79d344aa"/>
    <p:sldId xmlns:r="http://schemas.openxmlformats.org/officeDocument/2006/relationships" id="257" r:id="R43c0d77180ff430f"/>
    <p:sldId xmlns:r="http://schemas.openxmlformats.org/officeDocument/2006/relationships" id="258" r:id="R934a2c2fbf544592"/>
    <p:sldId xmlns:r="http://schemas.openxmlformats.org/officeDocument/2006/relationships" id="259" r:id="R8b85bda8c162422e"/>
    <p:sldId xmlns:r="http://schemas.openxmlformats.org/officeDocument/2006/relationships" id="260" r:id="Rb067239a069443ca"/>
    <p:sldId xmlns:r="http://schemas.openxmlformats.org/officeDocument/2006/relationships" id="261" r:id="R0310d5e3f3a1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41650868b4d48" /><Relationship Type="http://schemas.openxmlformats.org/officeDocument/2006/relationships/slide" Target="/ppt/slides/slide1.xml" Id="Rc116de3f79d344aa" /><Relationship Type="http://schemas.openxmlformats.org/officeDocument/2006/relationships/slide" Target="/ppt/slides/slide2.xml" Id="R43c0d77180ff430f" /><Relationship Type="http://schemas.openxmlformats.org/officeDocument/2006/relationships/slide" Target="/ppt/slides/slide3.xml" Id="R934a2c2fbf544592" /><Relationship Type="http://schemas.openxmlformats.org/officeDocument/2006/relationships/slide" Target="/ppt/slides/slide4.xml" Id="R8b85bda8c162422e" /><Relationship Type="http://schemas.openxmlformats.org/officeDocument/2006/relationships/slide" Target="/ppt/slides/slide5.xml" Id="Rb067239a069443ca" /><Relationship Type="http://schemas.openxmlformats.org/officeDocument/2006/relationships/slide" Target="/ppt/slides/slide6.xml" Id="R0310d5e3f3a1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9cb7c5767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21f89c7744f1" /><Relationship Type="http://schemas.openxmlformats.org/officeDocument/2006/relationships/theme" Target="/ppt/slideMasters/theme/theme1.xml" Id="Rf39561038e3e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e21f89c77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34e33ac5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5809b983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fc681b0c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6d0899212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e4c64e27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6c4dc5f5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