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46502337e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1f32bce284f73"/>
  </p:sldMasterIdLst>
  <p:sldIdLst>
    <p:sldId xmlns:r="http://schemas.openxmlformats.org/officeDocument/2006/relationships" id="256" r:id="R64ad20745d5b47ac"/>
    <p:sldId xmlns:r="http://schemas.openxmlformats.org/officeDocument/2006/relationships" id="257" r:id="R7392decc45104a40"/>
    <p:sldId xmlns:r="http://schemas.openxmlformats.org/officeDocument/2006/relationships" id="258" r:id="R416837b13909446e"/>
    <p:sldId xmlns:r="http://schemas.openxmlformats.org/officeDocument/2006/relationships" id="259" r:id="Rb255c3831b014b9b"/>
    <p:sldId xmlns:r="http://schemas.openxmlformats.org/officeDocument/2006/relationships" id="260" r:id="R7c135b91ec9a4022"/>
    <p:sldId xmlns:r="http://schemas.openxmlformats.org/officeDocument/2006/relationships" id="261" r:id="R4b7e761eb069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1f32bce284f73" /><Relationship Type="http://schemas.openxmlformats.org/officeDocument/2006/relationships/slide" Target="/ppt/slides/slide1.xml" Id="R64ad20745d5b47ac" /><Relationship Type="http://schemas.openxmlformats.org/officeDocument/2006/relationships/slide" Target="/ppt/slides/slide2.xml" Id="R7392decc45104a40" /><Relationship Type="http://schemas.openxmlformats.org/officeDocument/2006/relationships/slide" Target="/ppt/slides/slide3.xml" Id="R416837b13909446e" /><Relationship Type="http://schemas.openxmlformats.org/officeDocument/2006/relationships/slide" Target="/ppt/slides/slide4.xml" Id="Rb255c3831b014b9b" /><Relationship Type="http://schemas.openxmlformats.org/officeDocument/2006/relationships/slide" Target="/ppt/slides/slide5.xml" Id="R7c135b91ec9a4022" /><Relationship Type="http://schemas.openxmlformats.org/officeDocument/2006/relationships/slide" Target="/ppt/slides/slide6.xml" Id="R4b7e761eb069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81ee98bf3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d22f799649bd" /><Relationship Type="http://schemas.openxmlformats.org/officeDocument/2006/relationships/theme" Target="/ppt/slideMasters/theme/theme1.xml" Id="Ra88ed80afa6e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ed22f7996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257ae7956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c5f9b2c0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718dad33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9915a02d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868545542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9942b113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