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bc005841e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22f3ad681b4a77"/>
  </p:sldMasterIdLst>
  <p:sldIdLst>
    <p:sldId xmlns:r="http://schemas.openxmlformats.org/officeDocument/2006/relationships" id="256" r:id="R00d1b92c74ca4721"/>
    <p:sldId xmlns:r="http://schemas.openxmlformats.org/officeDocument/2006/relationships" id="257" r:id="R06629a98a3514867"/>
    <p:sldId xmlns:r="http://schemas.openxmlformats.org/officeDocument/2006/relationships" id="258" r:id="R2690a0a8ac5a45c8"/>
    <p:sldId xmlns:r="http://schemas.openxmlformats.org/officeDocument/2006/relationships" id="259" r:id="Rec0ea00e3e7f4f39"/>
    <p:sldId xmlns:r="http://schemas.openxmlformats.org/officeDocument/2006/relationships" id="260" r:id="R1d72fe2e76f54312"/>
    <p:sldId xmlns:r="http://schemas.openxmlformats.org/officeDocument/2006/relationships" id="261" r:id="R809570a9027a41d9"/>
    <p:sldId xmlns:r="http://schemas.openxmlformats.org/officeDocument/2006/relationships" id="262" r:id="R8e522eb85b6b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2f3ad681b4a77" /><Relationship Type="http://schemas.openxmlformats.org/officeDocument/2006/relationships/slide" Target="/ppt/slides/slide1.xml" Id="R00d1b92c74ca4721" /><Relationship Type="http://schemas.openxmlformats.org/officeDocument/2006/relationships/slide" Target="/ppt/slides/slide2.xml" Id="R06629a98a3514867" /><Relationship Type="http://schemas.openxmlformats.org/officeDocument/2006/relationships/slide" Target="/ppt/slides/slide3.xml" Id="R2690a0a8ac5a45c8" /><Relationship Type="http://schemas.openxmlformats.org/officeDocument/2006/relationships/slide" Target="/ppt/slides/slide4.xml" Id="Rec0ea00e3e7f4f39" /><Relationship Type="http://schemas.openxmlformats.org/officeDocument/2006/relationships/slide" Target="/ppt/slides/slide5.xml" Id="R1d72fe2e76f54312" /><Relationship Type="http://schemas.openxmlformats.org/officeDocument/2006/relationships/slide" Target="/ppt/slides/slide6.xml" Id="R809570a9027a41d9" /><Relationship Type="http://schemas.openxmlformats.org/officeDocument/2006/relationships/slide" Target="/ppt/slides/slide7.xml" Id="R8e522eb85b6b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33ffa995e42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780548374385" /><Relationship Type="http://schemas.openxmlformats.org/officeDocument/2006/relationships/theme" Target="/ppt/slideMasters/theme/theme1.xml" Id="R2e46044d3821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17805483743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694f7d79f4f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c320ced86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960ee7c047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e4ef1d3c3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7feab92f545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361bcfb1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30e41943b49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SEGLEM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553 923 000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682 631 000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JORUNN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SYNNØVE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SYSEG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firmapost@knutsenoas.com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986 380 310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SEGLEM HOLDING AS</a:t>
            </a:r>
          </a:p>
        </p:txBody>
      </p:sp>
    </p:spTree>
  </p:cSld>
  <p:clrMapOvr>
    <a:masterClrMapping xmlns:a="http://schemas.openxmlformats.org/drawingml/2006/main"/>
  </p:clrMapOvr>
</p:sld>
</file>