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1a47c59bc540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2e5a203fc04229"/>
  </p:sldMasterIdLst>
  <p:sldIdLst>
    <p:sldId xmlns:r="http://schemas.openxmlformats.org/officeDocument/2006/relationships" id="256" r:id="R7b7f062f70994a82"/>
    <p:sldId xmlns:r="http://schemas.openxmlformats.org/officeDocument/2006/relationships" id="257" r:id="Red6edef3dc844c51"/>
    <p:sldId xmlns:r="http://schemas.openxmlformats.org/officeDocument/2006/relationships" id="258" r:id="R1a9a893dee854aa0"/>
    <p:sldId xmlns:r="http://schemas.openxmlformats.org/officeDocument/2006/relationships" id="259" r:id="Rd7c91b5f199848df"/>
    <p:sldId xmlns:r="http://schemas.openxmlformats.org/officeDocument/2006/relationships" id="260" r:id="Rd969288edb6c489f"/>
    <p:sldId xmlns:r="http://schemas.openxmlformats.org/officeDocument/2006/relationships" id="261" r:id="R50a9b6ab767c4e31"/>
    <p:sldId xmlns:r="http://schemas.openxmlformats.org/officeDocument/2006/relationships" id="262" r:id="R457c208f790146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e5a203fc04229" /><Relationship Type="http://schemas.openxmlformats.org/officeDocument/2006/relationships/slide" Target="/ppt/slides/slide1.xml" Id="R7b7f062f70994a82" /><Relationship Type="http://schemas.openxmlformats.org/officeDocument/2006/relationships/slide" Target="/ppt/slides/slide2.xml" Id="Red6edef3dc844c51" /><Relationship Type="http://schemas.openxmlformats.org/officeDocument/2006/relationships/slide" Target="/ppt/slides/slide3.xml" Id="R1a9a893dee854aa0" /><Relationship Type="http://schemas.openxmlformats.org/officeDocument/2006/relationships/slide" Target="/ppt/slides/slide4.xml" Id="Rd7c91b5f199848df" /><Relationship Type="http://schemas.openxmlformats.org/officeDocument/2006/relationships/slide" Target="/ppt/slides/slide5.xml" Id="Rd969288edb6c489f" /><Relationship Type="http://schemas.openxmlformats.org/officeDocument/2006/relationships/slide" Target="/ppt/slides/slide6.xml" Id="R50a9b6ab767c4e31" /><Relationship Type="http://schemas.openxmlformats.org/officeDocument/2006/relationships/slide" Target="/ppt/slides/slide7.xml" Id="R457c208f790146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0103beb024b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4d81b2c934396" /><Relationship Type="http://schemas.openxmlformats.org/officeDocument/2006/relationships/theme" Target="/ppt/slideMasters/theme/theme1.xml" Id="R606ec47407134d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24d81b2c9343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2089b517540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adcb7d5fe45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ebcb52885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2405684384c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58c2f9e3c4c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c66bfb26243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00b0f765741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SKORPO SABAS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SKORPO SABAS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7 020 098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SVERRE OVE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ADRIAN HEGGLAND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ARON FROTVEIT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BELINDA FROTVEIT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O Arnesen, Solstrandvegen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sverre.arnesen@orcus.no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