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d17543080e47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f244141e3743d6"/>
  </p:sldMasterIdLst>
  <p:sldIdLst>
    <p:sldId xmlns:r="http://schemas.openxmlformats.org/officeDocument/2006/relationships" id="256" r:id="R53fadd4b00294cfc"/>
    <p:sldId xmlns:r="http://schemas.openxmlformats.org/officeDocument/2006/relationships" id="257" r:id="R81db526d27dc457c"/>
    <p:sldId xmlns:r="http://schemas.openxmlformats.org/officeDocument/2006/relationships" id="258" r:id="Rd5607254fa5a4139"/>
    <p:sldId xmlns:r="http://schemas.openxmlformats.org/officeDocument/2006/relationships" id="259" r:id="R21a3994fae4e4150"/>
    <p:sldId xmlns:r="http://schemas.openxmlformats.org/officeDocument/2006/relationships" id="260" r:id="Ra2d22db15d5f4b4b"/>
    <p:sldId xmlns:r="http://schemas.openxmlformats.org/officeDocument/2006/relationships" id="261" r:id="R219eebc62af34e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244141e3743d6" /><Relationship Type="http://schemas.openxmlformats.org/officeDocument/2006/relationships/slide" Target="/ppt/slides/slide1.xml" Id="R53fadd4b00294cfc" /><Relationship Type="http://schemas.openxmlformats.org/officeDocument/2006/relationships/slide" Target="/ppt/slides/slide2.xml" Id="R81db526d27dc457c" /><Relationship Type="http://schemas.openxmlformats.org/officeDocument/2006/relationships/slide" Target="/ppt/slides/slide3.xml" Id="Rd5607254fa5a4139" /><Relationship Type="http://schemas.openxmlformats.org/officeDocument/2006/relationships/slide" Target="/ppt/slides/slide4.xml" Id="R21a3994fae4e4150" /><Relationship Type="http://schemas.openxmlformats.org/officeDocument/2006/relationships/slide" Target="/ppt/slides/slide5.xml" Id="Ra2d22db15d5f4b4b" /><Relationship Type="http://schemas.openxmlformats.org/officeDocument/2006/relationships/slide" Target="/ppt/slides/slide6.xml" Id="R219eebc62af34e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6442d3015a48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8c01e1b1a47e6" /><Relationship Type="http://schemas.openxmlformats.org/officeDocument/2006/relationships/theme" Target="/ppt/slideMasters/theme/theme1.xml" Id="R503996e598734a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58c01e1b1a47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0bb323f9f49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7c9b8aea244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a40f8e5c643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cd1de80c24c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07dcf1b4f48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5d00173eb48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FRYSJA BILGLASS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986 479 708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