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62082ee47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3cd73b7ff44a8"/>
  </p:sldMasterIdLst>
  <p:sldIdLst>
    <p:sldId xmlns:r="http://schemas.openxmlformats.org/officeDocument/2006/relationships" id="256" r:id="R3a2b6c6234a047b4"/>
    <p:sldId xmlns:r="http://schemas.openxmlformats.org/officeDocument/2006/relationships" id="257" r:id="Rddf983cdbf664146"/>
    <p:sldId xmlns:r="http://schemas.openxmlformats.org/officeDocument/2006/relationships" id="258" r:id="R876855e1861843eb"/>
    <p:sldId xmlns:r="http://schemas.openxmlformats.org/officeDocument/2006/relationships" id="259" r:id="Rbf7f10cdce5244d6"/>
    <p:sldId xmlns:r="http://schemas.openxmlformats.org/officeDocument/2006/relationships" id="260" r:id="Rad4bdc720d29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3cd73b7ff44a8" /><Relationship Type="http://schemas.openxmlformats.org/officeDocument/2006/relationships/slide" Target="/ppt/slides/slide1.xml" Id="R3a2b6c6234a047b4" /><Relationship Type="http://schemas.openxmlformats.org/officeDocument/2006/relationships/slide" Target="/ppt/slides/slide2.xml" Id="Rddf983cdbf664146" /><Relationship Type="http://schemas.openxmlformats.org/officeDocument/2006/relationships/slide" Target="/ppt/slides/slide3.xml" Id="R876855e1861843eb" /><Relationship Type="http://schemas.openxmlformats.org/officeDocument/2006/relationships/slide" Target="/ppt/slides/slide4.xml" Id="Rbf7f10cdce5244d6" /><Relationship Type="http://schemas.openxmlformats.org/officeDocument/2006/relationships/slide" Target="/ppt/slides/slide5.xml" Id="Rad4bdc720d29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a6efa9cec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1bf5db1254b47" /><Relationship Type="http://schemas.openxmlformats.org/officeDocument/2006/relationships/theme" Target="/ppt/slideMasters/theme/theme1.xml" Id="R9f27868c31c2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1bf5db125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7f8fd9629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afd614e2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7c7c54356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26c4d69f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605f29fe3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