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bda492577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2fee9f918431e"/>
  </p:sldMasterIdLst>
  <p:sldIdLst>
    <p:sldId xmlns:r="http://schemas.openxmlformats.org/officeDocument/2006/relationships" id="256" r:id="R62f04c3962464f4b"/>
    <p:sldId xmlns:r="http://schemas.openxmlformats.org/officeDocument/2006/relationships" id="257" r:id="R7239c9e32600488a"/>
    <p:sldId xmlns:r="http://schemas.openxmlformats.org/officeDocument/2006/relationships" id="258" r:id="R6bea5f2060c7465d"/>
    <p:sldId xmlns:r="http://schemas.openxmlformats.org/officeDocument/2006/relationships" id="259" r:id="R9960aee382e8464e"/>
    <p:sldId xmlns:r="http://schemas.openxmlformats.org/officeDocument/2006/relationships" id="260" r:id="Rd7b70f4a01f040a6"/>
    <p:sldId xmlns:r="http://schemas.openxmlformats.org/officeDocument/2006/relationships" id="261" r:id="Rdc33a7643ab842b9"/>
    <p:sldId xmlns:r="http://schemas.openxmlformats.org/officeDocument/2006/relationships" id="262" r:id="R2acce0c77793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2fee9f918431e" /><Relationship Type="http://schemas.openxmlformats.org/officeDocument/2006/relationships/slide" Target="/ppt/slides/slide1.xml" Id="R62f04c3962464f4b" /><Relationship Type="http://schemas.openxmlformats.org/officeDocument/2006/relationships/slide" Target="/ppt/slides/slide2.xml" Id="R7239c9e32600488a" /><Relationship Type="http://schemas.openxmlformats.org/officeDocument/2006/relationships/slide" Target="/ppt/slides/slide3.xml" Id="R6bea5f2060c7465d" /><Relationship Type="http://schemas.openxmlformats.org/officeDocument/2006/relationships/slide" Target="/ppt/slides/slide4.xml" Id="R9960aee382e8464e" /><Relationship Type="http://schemas.openxmlformats.org/officeDocument/2006/relationships/slide" Target="/ppt/slides/slide5.xml" Id="Rd7b70f4a01f040a6" /><Relationship Type="http://schemas.openxmlformats.org/officeDocument/2006/relationships/slide" Target="/ppt/slides/slide6.xml" Id="Rdc33a7643ab842b9" /><Relationship Type="http://schemas.openxmlformats.org/officeDocument/2006/relationships/slide" Target="/ppt/slides/slide7.xml" Id="R2acce0c77793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b9de35b5d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3341199b34913" /><Relationship Type="http://schemas.openxmlformats.org/officeDocument/2006/relationships/theme" Target="/ppt/slideMasters/theme/theme1.xml" Id="R37671fb1bcf1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3341199b3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e2141bab042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9df421d3c4a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e7470b14d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1a4dc4d03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7fb6ea36f42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aced58eae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066ea2d26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