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279d0c0b4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f1da5b4ac642b9"/>
  </p:sldMasterIdLst>
  <p:sldIdLst>
    <p:sldId xmlns:r="http://schemas.openxmlformats.org/officeDocument/2006/relationships" id="256" r:id="R3ba27ec0df0e444a"/>
    <p:sldId xmlns:r="http://schemas.openxmlformats.org/officeDocument/2006/relationships" id="257" r:id="R277da6d2b1a04a8c"/>
    <p:sldId xmlns:r="http://schemas.openxmlformats.org/officeDocument/2006/relationships" id="258" r:id="R9e61c4341aaa4307"/>
    <p:sldId xmlns:r="http://schemas.openxmlformats.org/officeDocument/2006/relationships" id="259" r:id="Rddbe9bf69730438f"/>
    <p:sldId xmlns:r="http://schemas.openxmlformats.org/officeDocument/2006/relationships" id="260" r:id="R998914e6dd334204"/>
    <p:sldId xmlns:r="http://schemas.openxmlformats.org/officeDocument/2006/relationships" id="261" r:id="Ree87f2455a8e4535"/>
    <p:sldId xmlns:r="http://schemas.openxmlformats.org/officeDocument/2006/relationships" id="262" r:id="R82603c3fab9540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1da5b4ac642b9" /><Relationship Type="http://schemas.openxmlformats.org/officeDocument/2006/relationships/slide" Target="/ppt/slides/slide1.xml" Id="R3ba27ec0df0e444a" /><Relationship Type="http://schemas.openxmlformats.org/officeDocument/2006/relationships/slide" Target="/ppt/slides/slide2.xml" Id="R277da6d2b1a04a8c" /><Relationship Type="http://schemas.openxmlformats.org/officeDocument/2006/relationships/slide" Target="/ppt/slides/slide3.xml" Id="R9e61c4341aaa4307" /><Relationship Type="http://schemas.openxmlformats.org/officeDocument/2006/relationships/slide" Target="/ppt/slides/slide4.xml" Id="Rddbe9bf69730438f" /><Relationship Type="http://schemas.openxmlformats.org/officeDocument/2006/relationships/slide" Target="/ppt/slides/slide5.xml" Id="R998914e6dd334204" /><Relationship Type="http://schemas.openxmlformats.org/officeDocument/2006/relationships/slide" Target="/ppt/slides/slide6.xml" Id="Ree87f2455a8e4535" /><Relationship Type="http://schemas.openxmlformats.org/officeDocument/2006/relationships/slide" Target="/ppt/slides/slide7.xml" Id="R82603c3fab9540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0f27dbca1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7a1a9dcab4111" /><Relationship Type="http://schemas.openxmlformats.org/officeDocument/2006/relationships/theme" Target="/ppt/slideMasters/theme/theme1.xml" Id="Ra4b94a53060f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7a1a9dcab41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50944089e4c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17af33f5344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a84a8ce7a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421b15e37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65926078f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a74c474f7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0c8a455b0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BUSINESS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BUSINESS PARTNER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21 004 789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637 820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9 846 499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JACOBSEN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3262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13 91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larvik@sagarr.no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986 557 113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BUSINESS PARTNER AS</a:t>
            </a:r>
          </a:p>
        </p:txBody>
      </p:sp>
    </p:spTree>
  </p:cSld>
  <p:clrMapOvr>
    <a:masterClrMapping xmlns:a="http://schemas.openxmlformats.org/drawingml/2006/main"/>
  </p:clrMapOvr>
</p:sld>
</file>