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8daf145505449b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81354d5fa74f4c"/>
  </p:sldMasterIdLst>
  <p:sldIdLst>
    <p:sldId xmlns:r="http://schemas.openxmlformats.org/officeDocument/2006/relationships" id="256" r:id="Rc01ced22d8fc4a71"/>
    <p:sldId xmlns:r="http://schemas.openxmlformats.org/officeDocument/2006/relationships" id="257" r:id="Rbf4c15d9c8174bb1"/>
    <p:sldId xmlns:r="http://schemas.openxmlformats.org/officeDocument/2006/relationships" id="258" r:id="Rb0ee9fdab6264411"/>
    <p:sldId xmlns:r="http://schemas.openxmlformats.org/officeDocument/2006/relationships" id="259" r:id="Rcfe1042d76dd4619"/>
    <p:sldId xmlns:r="http://schemas.openxmlformats.org/officeDocument/2006/relationships" id="260" r:id="R8c3a530ba900455b"/>
    <p:sldId xmlns:r="http://schemas.openxmlformats.org/officeDocument/2006/relationships" id="261" r:id="Rfdd384ec0736449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81354d5fa74f4c" /><Relationship Type="http://schemas.openxmlformats.org/officeDocument/2006/relationships/slide" Target="/ppt/slides/slide1.xml" Id="Rc01ced22d8fc4a71" /><Relationship Type="http://schemas.openxmlformats.org/officeDocument/2006/relationships/slide" Target="/ppt/slides/slide2.xml" Id="Rbf4c15d9c8174bb1" /><Relationship Type="http://schemas.openxmlformats.org/officeDocument/2006/relationships/slide" Target="/ppt/slides/slide3.xml" Id="Rb0ee9fdab6264411" /><Relationship Type="http://schemas.openxmlformats.org/officeDocument/2006/relationships/slide" Target="/ppt/slides/slide4.xml" Id="Rcfe1042d76dd4619" /><Relationship Type="http://schemas.openxmlformats.org/officeDocument/2006/relationships/slide" Target="/ppt/slides/slide5.xml" Id="R8c3a530ba900455b" /><Relationship Type="http://schemas.openxmlformats.org/officeDocument/2006/relationships/slide" Target="/ppt/slides/slide6.xml" Id="Rfdd384ec0736449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cbfa43dcb584ed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4f51e22a24488" /><Relationship Type="http://schemas.openxmlformats.org/officeDocument/2006/relationships/theme" Target="/ppt/slideMasters/theme/theme1.xml" Id="R2aeec52707904d9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d4f51e22a2448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7c1138b15a49e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1990e35a823444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e4b05942084e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9c7f9a98a49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54999924324795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7d4ba0cfd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NORSK KINO HØNEFOSS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986 647 708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NORSK KINO HØNEFOSS AS</a:t>
            </a:r>
          </a:p>
        </p:txBody>
      </p:sp>
    </p:spTree>
  </p:cSld>
  <p:clrMapOvr>
    <a:masterClrMapping xmlns:a="http://schemas.openxmlformats.org/drawingml/2006/main"/>
  </p:clrMapOvr>
</p:sld>
</file>