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0eee1dcb6a40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c37b7b3eb945df"/>
  </p:sldMasterIdLst>
  <p:sldIdLst>
    <p:sldId xmlns:r="http://schemas.openxmlformats.org/officeDocument/2006/relationships" id="256" r:id="Ra0290898469a4544"/>
    <p:sldId xmlns:r="http://schemas.openxmlformats.org/officeDocument/2006/relationships" id="257" r:id="R4555bc395d2b4f09"/>
    <p:sldId xmlns:r="http://schemas.openxmlformats.org/officeDocument/2006/relationships" id="258" r:id="Rf4a9f2434f9a41ce"/>
    <p:sldId xmlns:r="http://schemas.openxmlformats.org/officeDocument/2006/relationships" id="259" r:id="R0699ee9e1bda4ca6"/>
    <p:sldId xmlns:r="http://schemas.openxmlformats.org/officeDocument/2006/relationships" id="260" r:id="R24916fcb19cf48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c37b7b3eb945df" /><Relationship Type="http://schemas.openxmlformats.org/officeDocument/2006/relationships/slide" Target="/ppt/slides/slide1.xml" Id="Ra0290898469a4544" /><Relationship Type="http://schemas.openxmlformats.org/officeDocument/2006/relationships/slide" Target="/ppt/slides/slide2.xml" Id="R4555bc395d2b4f09" /><Relationship Type="http://schemas.openxmlformats.org/officeDocument/2006/relationships/slide" Target="/ppt/slides/slide3.xml" Id="Rf4a9f2434f9a41ce" /><Relationship Type="http://schemas.openxmlformats.org/officeDocument/2006/relationships/slide" Target="/ppt/slides/slide4.xml" Id="R0699ee9e1bda4ca6" /><Relationship Type="http://schemas.openxmlformats.org/officeDocument/2006/relationships/slide" Target="/ppt/slides/slide5.xml" Id="R24916fcb19cf48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207624a4dc4e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a0941ff1f4a37" /><Relationship Type="http://schemas.openxmlformats.org/officeDocument/2006/relationships/theme" Target="/ppt/slideMasters/theme/theme1.xml" Id="R772b28088f4347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3a0941ff1f4a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c3f00af5049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47b783b3544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8a7dd5a2d47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7a7e6bde146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4c40091a649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KINO HØNEFOSS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