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cd5c92928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b542e9c5746e2"/>
  </p:sldMasterIdLst>
  <p:sldIdLst>
    <p:sldId xmlns:r="http://schemas.openxmlformats.org/officeDocument/2006/relationships" id="256" r:id="R64f590175baf48ee"/>
    <p:sldId xmlns:r="http://schemas.openxmlformats.org/officeDocument/2006/relationships" id="257" r:id="Rbc79ddb884ee4723"/>
    <p:sldId xmlns:r="http://schemas.openxmlformats.org/officeDocument/2006/relationships" id="258" r:id="Rfd646ae1e5614618"/>
    <p:sldId xmlns:r="http://schemas.openxmlformats.org/officeDocument/2006/relationships" id="259" r:id="Re2b21824dfc849e9"/>
    <p:sldId xmlns:r="http://schemas.openxmlformats.org/officeDocument/2006/relationships" id="260" r:id="R8ef1729e9f7b4992"/>
    <p:sldId xmlns:r="http://schemas.openxmlformats.org/officeDocument/2006/relationships" id="261" r:id="R9a8518916b814d74"/>
    <p:sldId xmlns:r="http://schemas.openxmlformats.org/officeDocument/2006/relationships" id="262" r:id="R721e01f79c154a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b542e9c5746e2" /><Relationship Type="http://schemas.openxmlformats.org/officeDocument/2006/relationships/slide" Target="/ppt/slides/slide1.xml" Id="R64f590175baf48ee" /><Relationship Type="http://schemas.openxmlformats.org/officeDocument/2006/relationships/slide" Target="/ppt/slides/slide2.xml" Id="Rbc79ddb884ee4723" /><Relationship Type="http://schemas.openxmlformats.org/officeDocument/2006/relationships/slide" Target="/ppt/slides/slide3.xml" Id="Rfd646ae1e5614618" /><Relationship Type="http://schemas.openxmlformats.org/officeDocument/2006/relationships/slide" Target="/ppt/slides/slide4.xml" Id="Re2b21824dfc849e9" /><Relationship Type="http://schemas.openxmlformats.org/officeDocument/2006/relationships/slide" Target="/ppt/slides/slide5.xml" Id="R8ef1729e9f7b4992" /><Relationship Type="http://schemas.openxmlformats.org/officeDocument/2006/relationships/slide" Target="/ppt/slides/slide6.xml" Id="R9a8518916b814d74" /><Relationship Type="http://schemas.openxmlformats.org/officeDocument/2006/relationships/slide" Target="/ppt/slides/slide7.xml" Id="R721e01f79c154a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b4c47f1b0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07fdf39b1492c" /><Relationship Type="http://schemas.openxmlformats.org/officeDocument/2006/relationships/theme" Target="/ppt/slideMasters/theme/theme1.xml" Id="Rf402952a89d3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07fdf39b1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7caa41f94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0cc04ba04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2f23577e5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8e2735b64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d1666c925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f3e3a18bb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379166da7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