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689c19e10ad4db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2fd20ef09004ad9"/>
  </p:sldMasterIdLst>
  <p:sldIdLst>
    <p:sldId xmlns:r="http://schemas.openxmlformats.org/officeDocument/2006/relationships" id="256" r:id="R4cd2cb6dcaa34ba5"/>
    <p:sldId xmlns:r="http://schemas.openxmlformats.org/officeDocument/2006/relationships" id="257" r:id="R72dc3b05d1144318"/>
    <p:sldId xmlns:r="http://schemas.openxmlformats.org/officeDocument/2006/relationships" id="258" r:id="Rd6c0c46d3e9b4a63"/>
    <p:sldId xmlns:r="http://schemas.openxmlformats.org/officeDocument/2006/relationships" id="259" r:id="R3676facd5c324867"/>
    <p:sldId xmlns:r="http://schemas.openxmlformats.org/officeDocument/2006/relationships" id="260" r:id="R50a60e51240f4d1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2fd20ef09004ad9" /><Relationship Type="http://schemas.openxmlformats.org/officeDocument/2006/relationships/slide" Target="/ppt/slides/slide1.xml" Id="R4cd2cb6dcaa34ba5" /><Relationship Type="http://schemas.openxmlformats.org/officeDocument/2006/relationships/slide" Target="/ppt/slides/slide2.xml" Id="R72dc3b05d1144318" /><Relationship Type="http://schemas.openxmlformats.org/officeDocument/2006/relationships/slide" Target="/ppt/slides/slide3.xml" Id="Rd6c0c46d3e9b4a63" /><Relationship Type="http://schemas.openxmlformats.org/officeDocument/2006/relationships/slide" Target="/ppt/slides/slide4.xml" Id="R3676facd5c324867" /><Relationship Type="http://schemas.openxmlformats.org/officeDocument/2006/relationships/slide" Target="/ppt/slides/slide5.xml" Id="R50a60e51240f4d1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d5d1ff0cf73408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a5c2aa1e19431f" /><Relationship Type="http://schemas.openxmlformats.org/officeDocument/2006/relationships/theme" Target="/ppt/slideMasters/theme/theme1.xml" Id="R4e27c8e05baa49f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1a5c2aa1e19431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9847abc1ad4e2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bbf3bc7bee4c9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7ba4e0b556495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06666137f34e0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c8eda2647347e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MELHUS REGNSKAPSLAG SA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MELHUS REGNSKAPSLAG SA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MELHUS REGNSKAPSLAG SA ble etablert [år] og holder til i Melhus.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MELHUS REGNSKAPSLAG SA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MELHUS REGNSKAPSLAG SA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MELHUS REGNSKAPSLAG SA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Gimsbruvegen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7224 Melhus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72 87 82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986 676 821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MELHUS REGNSKAPSLAG SA</a:t>
            </a:r>
          </a:p>
        </p:txBody>
      </p:sp>
    </p:spTree>
  </p:cSld>
  <p:clrMapOvr>
    <a:masterClrMapping xmlns:a="http://schemas.openxmlformats.org/drawingml/2006/main"/>
  </p:clrMapOvr>
</p:sld>
</file>