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a9b4a164c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705fc59eb94ec8"/>
  </p:sldMasterIdLst>
  <p:sldIdLst>
    <p:sldId xmlns:r="http://schemas.openxmlformats.org/officeDocument/2006/relationships" id="256" r:id="R6f5b3f79ad904a01"/>
    <p:sldId xmlns:r="http://schemas.openxmlformats.org/officeDocument/2006/relationships" id="257" r:id="R765b23fcfaef4e1c"/>
    <p:sldId xmlns:r="http://schemas.openxmlformats.org/officeDocument/2006/relationships" id="258" r:id="R630a6e2615334d9a"/>
    <p:sldId xmlns:r="http://schemas.openxmlformats.org/officeDocument/2006/relationships" id="259" r:id="R07eaf34f3b714203"/>
    <p:sldId xmlns:r="http://schemas.openxmlformats.org/officeDocument/2006/relationships" id="260" r:id="R7f0dc26f90fc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05fc59eb94ec8" /><Relationship Type="http://schemas.openxmlformats.org/officeDocument/2006/relationships/slide" Target="/ppt/slides/slide1.xml" Id="R6f5b3f79ad904a01" /><Relationship Type="http://schemas.openxmlformats.org/officeDocument/2006/relationships/slide" Target="/ppt/slides/slide2.xml" Id="R765b23fcfaef4e1c" /><Relationship Type="http://schemas.openxmlformats.org/officeDocument/2006/relationships/slide" Target="/ppt/slides/slide3.xml" Id="R630a6e2615334d9a" /><Relationship Type="http://schemas.openxmlformats.org/officeDocument/2006/relationships/slide" Target="/ppt/slides/slide4.xml" Id="R07eaf34f3b714203" /><Relationship Type="http://schemas.openxmlformats.org/officeDocument/2006/relationships/slide" Target="/ppt/slides/slide5.xml" Id="R7f0dc26f90fc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6c7b9763b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61b6cd880449d" /><Relationship Type="http://schemas.openxmlformats.org/officeDocument/2006/relationships/theme" Target="/ppt/slideMasters/theme/theme1.xml" Id="R2dcedc11bac3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61b6cd880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bddf4df5f4b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908948e2844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17d94f534f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66c9b15eb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50994679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